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338" r:id="rId4"/>
    <p:sldId id="341" r:id="rId5"/>
    <p:sldId id="396" r:id="rId6"/>
    <p:sldId id="340" r:id="rId7"/>
    <p:sldId id="337" r:id="rId8"/>
    <p:sldId id="342" r:id="rId9"/>
    <p:sldId id="257" r:id="rId10"/>
    <p:sldId id="258" r:id="rId11"/>
    <p:sldId id="343" r:id="rId12"/>
    <p:sldId id="344" r:id="rId13"/>
    <p:sldId id="345" r:id="rId14"/>
    <p:sldId id="346" r:id="rId15"/>
    <p:sldId id="266" r:id="rId16"/>
    <p:sldId id="267" r:id="rId17"/>
    <p:sldId id="379" r:id="rId18"/>
    <p:sldId id="373" r:id="rId19"/>
    <p:sldId id="392" r:id="rId20"/>
    <p:sldId id="393" r:id="rId21"/>
    <p:sldId id="397" r:id="rId22"/>
    <p:sldId id="281" r:id="rId23"/>
    <p:sldId id="261" r:id="rId24"/>
    <p:sldId id="335" r:id="rId25"/>
    <p:sldId id="282" r:id="rId26"/>
    <p:sldId id="264" r:id="rId27"/>
    <p:sldId id="336" r:id="rId28"/>
    <p:sldId id="394" r:id="rId29"/>
    <p:sldId id="395" r:id="rId30"/>
    <p:sldId id="269" r:id="rId31"/>
  </p:sldIdLst>
  <p:sldSz cx="12192000" cy="6858000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5087" autoAdjust="0"/>
  </p:normalViewPr>
  <p:slideViewPr>
    <p:cSldViewPr snapToGrid="0">
      <p:cViewPr varScale="1">
        <p:scale>
          <a:sx n="88" d="100"/>
          <a:sy n="88" d="100"/>
        </p:scale>
        <p:origin x="606" y="78"/>
      </p:cViewPr>
      <p:guideLst/>
    </p:cSldViewPr>
  </p:slideViewPr>
  <p:outlineViewPr>
    <p:cViewPr>
      <p:scale>
        <a:sx n="33" d="100"/>
        <a:sy n="33" d="100"/>
      </p:scale>
      <p:origin x="0" y="-8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0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630C9E-4481-427D-9A3D-65E61F3D6C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5F72453B-E78F-4C4C-BD99-590F81F2BC8F}">
      <dgm:prSet/>
      <dgm:spPr/>
      <dgm:t>
        <a:bodyPr/>
        <a:lstStyle/>
        <a:p>
          <a:pPr rtl="0"/>
          <a:r>
            <a:rPr lang="pl-PL"/>
            <a:t>Oddolność</a:t>
          </a:r>
        </a:p>
      </dgm:t>
    </dgm:pt>
    <dgm:pt modelId="{12139244-B006-42DC-9A9B-45BE0C607DD5}" type="parTrans" cxnId="{2A96E083-F4B3-4189-9C19-E7622CD41224}">
      <dgm:prSet/>
      <dgm:spPr/>
      <dgm:t>
        <a:bodyPr/>
        <a:lstStyle/>
        <a:p>
          <a:endParaRPr lang="pl-PL"/>
        </a:p>
      </dgm:t>
    </dgm:pt>
    <dgm:pt modelId="{AC556BCC-7ED7-4677-9841-C83CE40DE84E}" type="sibTrans" cxnId="{2A96E083-F4B3-4189-9C19-E7622CD41224}">
      <dgm:prSet/>
      <dgm:spPr/>
      <dgm:t>
        <a:bodyPr/>
        <a:lstStyle/>
        <a:p>
          <a:endParaRPr lang="pl-PL"/>
        </a:p>
      </dgm:t>
    </dgm:pt>
    <dgm:pt modelId="{EEBCFB99-8EE9-43B2-B6BA-E548172E2AB4}">
      <dgm:prSet/>
      <dgm:spPr/>
      <dgm:t>
        <a:bodyPr/>
        <a:lstStyle/>
        <a:p>
          <a:pPr rtl="0"/>
          <a:r>
            <a:rPr lang="pl-PL"/>
            <a:t>Oparcie na obszarze (terytorialność)</a:t>
          </a:r>
        </a:p>
      </dgm:t>
    </dgm:pt>
    <dgm:pt modelId="{DBBAFA91-FC1D-4A29-9938-0B7C30004CD7}" type="parTrans" cxnId="{1A827ABC-42C4-4DDA-AEDB-82B8905EB6A9}">
      <dgm:prSet/>
      <dgm:spPr/>
      <dgm:t>
        <a:bodyPr/>
        <a:lstStyle/>
        <a:p>
          <a:endParaRPr lang="pl-PL"/>
        </a:p>
      </dgm:t>
    </dgm:pt>
    <dgm:pt modelId="{A996F17E-0A16-48A3-8A64-C96850FF2D3D}" type="sibTrans" cxnId="{1A827ABC-42C4-4DDA-AEDB-82B8905EB6A9}">
      <dgm:prSet/>
      <dgm:spPr/>
      <dgm:t>
        <a:bodyPr/>
        <a:lstStyle/>
        <a:p>
          <a:endParaRPr lang="pl-PL"/>
        </a:p>
      </dgm:t>
    </dgm:pt>
    <dgm:pt modelId="{F77E2429-92A7-4D37-9399-932B938FC391}">
      <dgm:prSet/>
      <dgm:spPr/>
      <dgm:t>
        <a:bodyPr/>
        <a:lstStyle/>
        <a:p>
          <a:pPr rtl="0"/>
          <a:r>
            <a:rPr lang="pl-PL"/>
            <a:t>Partnerstwo</a:t>
          </a:r>
        </a:p>
      </dgm:t>
    </dgm:pt>
    <dgm:pt modelId="{5C7D4635-10F3-4E8C-8C41-D4002728E94E}" type="parTrans" cxnId="{359707B9-9A39-4801-86AC-E79051DA2891}">
      <dgm:prSet/>
      <dgm:spPr/>
      <dgm:t>
        <a:bodyPr/>
        <a:lstStyle/>
        <a:p>
          <a:endParaRPr lang="pl-PL"/>
        </a:p>
      </dgm:t>
    </dgm:pt>
    <dgm:pt modelId="{242B822E-74E8-4591-9D52-9AF924619864}" type="sibTrans" cxnId="{359707B9-9A39-4801-86AC-E79051DA2891}">
      <dgm:prSet/>
      <dgm:spPr/>
      <dgm:t>
        <a:bodyPr/>
        <a:lstStyle/>
        <a:p>
          <a:endParaRPr lang="pl-PL"/>
        </a:p>
      </dgm:t>
    </dgm:pt>
    <dgm:pt modelId="{9427D599-47F6-4395-B842-50EC8A6008BB}">
      <dgm:prSet/>
      <dgm:spPr/>
      <dgm:t>
        <a:bodyPr/>
        <a:lstStyle/>
        <a:p>
          <a:pPr rtl="0"/>
          <a:r>
            <a:rPr lang="pl-PL"/>
            <a:t>Zintegrowana strategia wielosektorowa</a:t>
          </a:r>
        </a:p>
      </dgm:t>
    </dgm:pt>
    <dgm:pt modelId="{23309504-8161-4A0A-8D1A-4E052471319F}" type="parTrans" cxnId="{8327FF70-44D2-4E23-8690-7ACE3D1EE4E8}">
      <dgm:prSet/>
      <dgm:spPr/>
      <dgm:t>
        <a:bodyPr/>
        <a:lstStyle/>
        <a:p>
          <a:endParaRPr lang="pl-PL"/>
        </a:p>
      </dgm:t>
    </dgm:pt>
    <dgm:pt modelId="{D0201F6B-A173-494C-9975-1A7D0D3DC298}" type="sibTrans" cxnId="{8327FF70-44D2-4E23-8690-7ACE3D1EE4E8}">
      <dgm:prSet/>
      <dgm:spPr/>
      <dgm:t>
        <a:bodyPr/>
        <a:lstStyle/>
        <a:p>
          <a:endParaRPr lang="pl-PL"/>
        </a:p>
      </dgm:t>
    </dgm:pt>
    <dgm:pt modelId="{B1C4D74D-C9F0-470C-BFF5-ED5C38FD76DE}">
      <dgm:prSet/>
      <dgm:spPr/>
      <dgm:t>
        <a:bodyPr/>
        <a:lstStyle/>
        <a:p>
          <a:pPr rtl="0"/>
          <a:r>
            <a:rPr lang="pl-PL"/>
            <a:t>Sieciowanie LGD</a:t>
          </a:r>
        </a:p>
      </dgm:t>
    </dgm:pt>
    <dgm:pt modelId="{FF87C215-953B-4709-9DA9-EE97C971E988}" type="parTrans" cxnId="{33C398A0-5A3E-4463-88CD-8E1713D94351}">
      <dgm:prSet/>
      <dgm:spPr/>
      <dgm:t>
        <a:bodyPr/>
        <a:lstStyle/>
        <a:p>
          <a:endParaRPr lang="pl-PL"/>
        </a:p>
      </dgm:t>
    </dgm:pt>
    <dgm:pt modelId="{32D50456-B466-4B00-9108-59846EC326D0}" type="sibTrans" cxnId="{33C398A0-5A3E-4463-88CD-8E1713D94351}">
      <dgm:prSet/>
      <dgm:spPr/>
      <dgm:t>
        <a:bodyPr/>
        <a:lstStyle/>
        <a:p>
          <a:endParaRPr lang="pl-PL"/>
        </a:p>
      </dgm:t>
    </dgm:pt>
    <dgm:pt modelId="{938DED07-A60C-4887-8E19-78ECDE73F25A}">
      <dgm:prSet/>
      <dgm:spPr/>
      <dgm:t>
        <a:bodyPr/>
        <a:lstStyle/>
        <a:p>
          <a:pPr rtl="0"/>
          <a:r>
            <a:rPr lang="pl-PL"/>
            <a:t>Innowacyjność</a:t>
          </a:r>
        </a:p>
      </dgm:t>
    </dgm:pt>
    <dgm:pt modelId="{5C2C0AFC-3D64-474D-84E7-877372ED5CF3}" type="parTrans" cxnId="{5BB21AAB-7ECB-40AC-8321-425E654649DF}">
      <dgm:prSet/>
      <dgm:spPr/>
      <dgm:t>
        <a:bodyPr/>
        <a:lstStyle/>
        <a:p>
          <a:endParaRPr lang="pl-PL"/>
        </a:p>
      </dgm:t>
    </dgm:pt>
    <dgm:pt modelId="{E60F26B2-F6FE-47EB-833E-B96005B11EDF}" type="sibTrans" cxnId="{5BB21AAB-7ECB-40AC-8321-425E654649DF}">
      <dgm:prSet/>
      <dgm:spPr/>
      <dgm:t>
        <a:bodyPr/>
        <a:lstStyle/>
        <a:p>
          <a:endParaRPr lang="pl-PL"/>
        </a:p>
      </dgm:t>
    </dgm:pt>
    <dgm:pt modelId="{E18F6980-F0A5-49E2-9728-56001902231B}">
      <dgm:prSet/>
      <dgm:spPr/>
      <dgm:t>
        <a:bodyPr/>
        <a:lstStyle/>
        <a:p>
          <a:pPr rtl="0"/>
          <a:r>
            <a:rPr lang="pl-PL"/>
            <a:t>Współpraca między terytorialna i międzynarodowa</a:t>
          </a:r>
        </a:p>
      </dgm:t>
    </dgm:pt>
    <dgm:pt modelId="{C79F57D2-38B8-4C85-94CD-5325026982F2}" type="parTrans" cxnId="{606A1467-EA09-4E20-A4FD-526E3528FEA3}">
      <dgm:prSet/>
      <dgm:spPr/>
      <dgm:t>
        <a:bodyPr/>
        <a:lstStyle/>
        <a:p>
          <a:endParaRPr lang="pl-PL"/>
        </a:p>
      </dgm:t>
    </dgm:pt>
    <dgm:pt modelId="{745CADA8-AE08-476C-85D5-AC080AD19342}" type="sibTrans" cxnId="{606A1467-EA09-4E20-A4FD-526E3528FEA3}">
      <dgm:prSet/>
      <dgm:spPr/>
      <dgm:t>
        <a:bodyPr/>
        <a:lstStyle/>
        <a:p>
          <a:endParaRPr lang="pl-PL"/>
        </a:p>
      </dgm:t>
    </dgm:pt>
    <dgm:pt modelId="{F933793C-CA75-4E20-A7ED-96FB24CAA733}" type="pres">
      <dgm:prSet presAssocID="{96630C9E-4481-427D-9A3D-65E61F3D6C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F1D1639-B7FA-4220-8956-095A187383C2}" type="pres">
      <dgm:prSet presAssocID="{5F72453B-E78F-4C4C-BD99-590F81F2BC8F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9136AD-E584-4EF8-9F3C-1E99A541AFE0}" type="pres">
      <dgm:prSet presAssocID="{AC556BCC-7ED7-4677-9841-C83CE40DE84E}" presName="spacer" presStyleCnt="0"/>
      <dgm:spPr/>
    </dgm:pt>
    <dgm:pt modelId="{1C02CAE6-0437-4358-89D9-0BF384D35583}" type="pres">
      <dgm:prSet presAssocID="{EEBCFB99-8EE9-43B2-B6BA-E548172E2AB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56F33A-B280-4D4B-974A-E3C41FE61AFF}" type="pres">
      <dgm:prSet presAssocID="{A996F17E-0A16-48A3-8A64-C96850FF2D3D}" presName="spacer" presStyleCnt="0"/>
      <dgm:spPr/>
    </dgm:pt>
    <dgm:pt modelId="{5261AC00-0AFC-4FD6-BAD3-D2793CBA590D}" type="pres">
      <dgm:prSet presAssocID="{F77E2429-92A7-4D37-9399-932B938FC391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ED71AE-0FC1-45D8-B5D3-9BFB3BAF2DCB}" type="pres">
      <dgm:prSet presAssocID="{242B822E-74E8-4591-9D52-9AF924619864}" presName="spacer" presStyleCnt="0"/>
      <dgm:spPr/>
    </dgm:pt>
    <dgm:pt modelId="{99BC5C8A-C7B7-49D9-A704-70CB44F22EA6}" type="pres">
      <dgm:prSet presAssocID="{9427D599-47F6-4395-B842-50EC8A6008B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826BD8-6E21-4925-80C6-8EB3714418E6}" type="pres">
      <dgm:prSet presAssocID="{D0201F6B-A173-494C-9975-1A7D0D3DC298}" presName="spacer" presStyleCnt="0"/>
      <dgm:spPr/>
    </dgm:pt>
    <dgm:pt modelId="{53F3C1F6-6EDC-4546-B50D-D9C8DCCCC0E0}" type="pres">
      <dgm:prSet presAssocID="{B1C4D74D-C9F0-470C-BFF5-ED5C38FD76DE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B1ED6C2-BA02-479D-92C5-83EB7312098F}" type="pres">
      <dgm:prSet presAssocID="{32D50456-B466-4B00-9108-59846EC326D0}" presName="spacer" presStyleCnt="0"/>
      <dgm:spPr/>
    </dgm:pt>
    <dgm:pt modelId="{7CAC55D8-11FE-4108-949A-4850C86A266C}" type="pres">
      <dgm:prSet presAssocID="{938DED07-A60C-4887-8E19-78ECDE73F25A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917DE9-A4CC-4DE8-96FC-F2DB90B113B5}" type="pres">
      <dgm:prSet presAssocID="{E60F26B2-F6FE-47EB-833E-B96005B11EDF}" presName="spacer" presStyleCnt="0"/>
      <dgm:spPr/>
    </dgm:pt>
    <dgm:pt modelId="{7C54982B-ADDC-492F-827C-245066F6307A}" type="pres">
      <dgm:prSet presAssocID="{E18F6980-F0A5-49E2-9728-56001902231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327FF70-44D2-4E23-8690-7ACE3D1EE4E8}" srcId="{96630C9E-4481-427D-9A3D-65E61F3D6CFA}" destId="{9427D599-47F6-4395-B842-50EC8A6008BB}" srcOrd="3" destOrd="0" parTransId="{23309504-8161-4A0A-8D1A-4E052471319F}" sibTransId="{D0201F6B-A173-494C-9975-1A7D0D3DC298}"/>
    <dgm:cxn modelId="{72203D5B-437B-4612-B8E4-ECDC859FB08C}" type="presOf" srcId="{E18F6980-F0A5-49E2-9728-56001902231B}" destId="{7C54982B-ADDC-492F-827C-245066F6307A}" srcOrd="0" destOrd="0" presId="urn:microsoft.com/office/officeart/2005/8/layout/vList2"/>
    <dgm:cxn modelId="{AD909C86-6795-4356-B5F8-5728061AC849}" type="presOf" srcId="{5F72453B-E78F-4C4C-BD99-590F81F2BC8F}" destId="{2F1D1639-B7FA-4220-8956-095A187383C2}" srcOrd="0" destOrd="0" presId="urn:microsoft.com/office/officeart/2005/8/layout/vList2"/>
    <dgm:cxn modelId="{3B74CF80-ACF8-4158-8685-5B0FE49D9223}" type="presOf" srcId="{EEBCFB99-8EE9-43B2-B6BA-E548172E2AB4}" destId="{1C02CAE6-0437-4358-89D9-0BF384D35583}" srcOrd="0" destOrd="0" presId="urn:microsoft.com/office/officeart/2005/8/layout/vList2"/>
    <dgm:cxn modelId="{359707B9-9A39-4801-86AC-E79051DA2891}" srcId="{96630C9E-4481-427D-9A3D-65E61F3D6CFA}" destId="{F77E2429-92A7-4D37-9399-932B938FC391}" srcOrd="2" destOrd="0" parTransId="{5C7D4635-10F3-4E8C-8C41-D4002728E94E}" sibTransId="{242B822E-74E8-4591-9D52-9AF924619864}"/>
    <dgm:cxn modelId="{9CDB167F-27AA-4F12-86A4-BC796D4D67ED}" type="presOf" srcId="{96630C9E-4481-427D-9A3D-65E61F3D6CFA}" destId="{F933793C-CA75-4E20-A7ED-96FB24CAA733}" srcOrd="0" destOrd="0" presId="urn:microsoft.com/office/officeart/2005/8/layout/vList2"/>
    <dgm:cxn modelId="{33C398A0-5A3E-4463-88CD-8E1713D94351}" srcId="{96630C9E-4481-427D-9A3D-65E61F3D6CFA}" destId="{B1C4D74D-C9F0-470C-BFF5-ED5C38FD76DE}" srcOrd="4" destOrd="0" parTransId="{FF87C215-953B-4709-9DA9-EE97C971E988}" sibTransId="{32D50456-B466-4B00-9108-59846EC326D0}"/>
    <dgm:cxn modelId="{5FD637F2-11AD-4F30-AAD7-89759BE64C0B}" type="presOf" srcId="{F77E2429-92A7-4D37-9399-932B938FC391}" destId="{5261AC00-0AFC-4FD6-BAD3-D2793CBA590D}" srcOrd="0" destOrd="0" presId="urn:microsoft.com/office/officeart/2005/8/layout/vList2"/>
    <dgm:cxn modelId="{5BB21AAB-7ECB-40AC-8321-425E654649DF}" srcId="{96630C9E-4481-427D-9A3D-65E61F3D6CFA}" destId="{938DED07-A60C-4887-8E19-78ECDE73F25A}" srcOrd="5" destOrd="0" parTransId="{5C2C0AFC-3D64-474D-84E7-877372ED5CF3}" sibTransId="{E60F26B2-F6FE-47EB-833E-B96005B11EDF}"/>
    <dgm:cxn modelId="{AF2C78EB-752C-4248-B894-41275130462E}" type="presOf" srcId="{9427D599-47F6-4395-B842-50EC8A6008BB}" destId="{99BC5C8A-C7B7-49D9-A704-70CB44F22EA6}" srcOrd="0" destOrd="0" presId="urn:microsoft.com/office/officeart/2005/8/layout/vList2"/>
    <dgm:cxn modelId="{DCBF89AA-BB4F-4257-8FF8-69B93AD2E7E5}" type="presOf" srcId="{B1C4D74D-C9F0-470C-BFF5-ED5C38FD76DE}" destId="{53F3C1F6-6EDC-4546-B50D-D9C8DCCCC0E0}" srcOrd="0" destOrd="0" presId="urn:microsoft.com/office/officeart/2005/8/layout/vList2"/>
    <dgm:cxn modelId="{606A1467-EA09-4E20-A4FD-526E3528FEA3}" srcId="{96630C9E-4481-427D-9A3D-65E61F3D6CFA}" destId="{E18F6980-F0A5-49E2-9728-56001902231B}" srcOrd="6" destOrd="0" parTransId="{C79F57D2-38B8-4C85-94CD-5325026982F2}" sibTransId="{745CADA8-AE08-476C-85D5-AC080AD19342}"/>
    <dgm:cxn modelId="{2A96E083-F4B3-4189-9C19-E7622CD41224}" srcId="{96630C9E-4481-427D-9A3D-65E61F3D6CFA}" destId="{5F72453B-E78F-4C4C-BD99-590F81F2BC8F}" srcOrd="0" destOrd="0" parTransId="{12139244-B006-42DC-9A9B-45BE0C607DD5}" sibTransId="{AC556BCC-7ED7-4677-9841-C83CE40DE84E}"/>
    <dgm:cxn modelId="{9D0DBB6A-7942-475F-A00A-76882AB46201}" type="presOf" srcId="{938DED07-A60C-4887-8E19-78ECDE73F25A}" destId="{7CAC55D8-11FE-4108-949A-4850C86A266C}" srcOrd="0" destOrd="0" presId="urn:microsoft.com/office/officeart/2005/8/layout/vList2"/>
    <dgm:cxn modelId="{1A827ABC-42C4-4DDA-AEDB-82B8905EB6A9}" srcId="{96630C9E-4481-427D-9A3D-65E61F3D6CFA}" destId="{EEBCFB99-8EE9-43B2-B6BA-E548172E2AB4}" srcOrd="1" destOrd="0" parTransId="{DBBAFA91-FC1D-4A29-9938-0B7C30004CD7}" sibTransId="{A996F17E-0A16-48A3-8A64-C96850FF2D3D}"/>
    <dgm:cxn modelId="{F24D08EB-5C80-495B-B8B6-19A46D2C71ED}" type="presParOf" srcId="{F933793C-CA75-4E20-A7ED-96FB24CAA733}" destId="{2F1D1639-B7FA-4220-8956-095A187383C2}" srcOrd="0" destOrd="0" presId="urn:microsoft.com/office/officeart/2005/8/layout/vList2"/>
    <dgm:cxn modelId="{BFAF9A98-FD2E-4F0A-90AA-835224690487}" type="presParOf" srcId="{F933793C-CA75-4E20-A7ED-96FB24CAA733}" destId="{249136AD-E584-4EF8-9F3C-1E99A541AFE0}" srcOrd="1" destOrd="0" presId="urn:microsoft.com/office/officeart/2005/8/layout/vList2"/>
    <dgm:cxn modelId="{7F3CE015-D8D1-49D9-AB61-B3BFB0CD4185}" type="presParOf" srcId="{F933793C-CA75-4E20-A7ED-96FB24CAA733}" destId="{1C02CAE6-0437-4358-89D9-0BF384D35583}" srcOrd="2" destOrd="0" presId="urn:microsoft.com/office/officeart/2005/8/layout/vList2"/>
    <dgm:cxn modelId="{BFD4C4F0-6CD8-4B36-AFFA-52E63A719E12}" type="presParOf" srcId="{F933793C-CA75-4E20-A7ED-96FB24CAA733}" destId="{1A56F33A-B280-4D4B-974A-E3C41FE61AFF}" srcOrd="3" destOrd="0" presId="urn:microsoft.com/office/officeart/2005/8/layout/vList2"/>
    <dgm:cxn modelId="{7044241E-A994-41B3-9B12-D361943A4503}" type="presParOf" srcId="{F933793C-CA75-4E20-A7ED-96FB24CAA733}" destId="{5261AC00-0AFC-4FD6-BAD3-D2793CBA590D}" srcOrd="4" destOrd="0" presId="urn:microsoft.com/office/officeart/2005/8/layout/vList2"/>
    <dgm:cxn modelId="{45876D10-F160-45D6-9905-B5B7D1813AC6}" type="presParOf" srcId="{F933793C-CA75-4E20-A7ED-96FB24CAA733}" destId="{45ED71AE-0FC1-45D8-B5D3-9BFB3BAF2DCB}" srcOrd="5" destOrd="0" presId="urn:microsoft.com/office/officeart/2005/8/layout/vList2"/>
    <dgm:cxn modelId="{93E68125-D3AA-45C1-A080-AD579891034F}" type="presParOf" srcId="{F933793C-CA75-4E20-A7ED-96FB24CAA733}" destId="{99BC5C8A-C7B7-49D9-A704-70CB44F22EA6}" srcOrd="6" destOrd="0" presId="urn:microsoft.com/office/officeart/2005/8/layout/vList2"/>
    <dgm:cxn modelId="{8EDF85B3-5962-4B7D-A569-9AEDB8F2E490}" type="presParOf" srcId="{F933793C-CA75-4E20-A7ED-96FB24CAA733}" destId="{85826BD8-6E21-4925-80C6-8EB3714418E6}" srcOrd="7" destOrd="0" presId="urn:microsoft.com/office/officeart/2005/8/layout/vList2"/>
    <dgm:cxn modelId="{1CC97551-4610-4A53-BE12-75662C8D9114}" type="presParOf" srcId="{F933793C-CA75-4E20-A7ED-96FB24CAA733}" destId="{53F3C1F6-6EDC-4546-B50D-D9C8DCCCC0E0}" srcOrd="8" destOrd="0" presId="urn:microsoft.com/office/officeart/2005/8/layout/vList2"/>
    <dgm:cxn modelId="{E96A2E57-50DA-4AD6-A1F5-7D96F885E472}" type="presParOf" srcId="{F933793C-CA75-4E20-A7ED-96FB24CAA733}" destId="{0B1ED6C2-BA02-479D-92C5-83EB7312098F}" srcOrd="9" destOrd="0" presId="urn:microsoft.com/office/officeart/2005/8/layout/vList2"/>
    <dgm:cxn modelId="{61A853D4-70E3-4D24-ADAC-A0D27803A331}" type="presParOf" srcId="{F933793C-CA75-4E20-A7ED-96FB24CAA733}" destId="{7CAC55D8-11FE-4108-949A-4850C86A266C}" srcOrd="10" destOrd="0" presId="urn:microsoft.com/office/officeart/2005/8/layout/vList2"/>
    <dgm:cxn modelId="{739411CB-DE25-4FCA-A83A-3E31643B6DED}" type="presParOf" srcId="{F933793C-CA75-4E20-A7ED-96FB24CAA733}" destId="{BC917DE9-A4CC-4DE8-96FC-F2DB90B113B5}" srcOrd="11" destOrd="0" presId="urn:microsoft.com/office/officeart/2005/8/layout/vList2"/>
    <dgm:cxn modelId="{A95CA698-34F9-42ED-A42F-F3722D75F039}" type="presParOf" srcId="{F933793C-CA75-4E20-A7ED-96FB24CAA733}" destId="{7C54982B-ADDC-492F-827C-245066F6307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6630C9E-4481-427D-9A3D-65E61F3D6C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F72453B-E78F-4C4C-BD99-590F81F2BC8F}">
      <dgm:prSet/>
      <dgm:spPr/>
      <dgm:t>
        <a:bodyPr/>
        <a:lstStyle/>
        <a:p>
          <a:pPr rtl="0"/>
          <a:r>
            <a:rPr lang="pl-PL" dirty="0"/>
            <a:t>Cel 1.    </a:t>
          </a:r>
          <a:r>
            <a:rPr lang="pl-PL" b="1" dirty="0"/>
            <a:t>Poprawa jakości życia na obszarze LSR,        	zwiększenie włączenia społecznego 	oraz aktywizacja.</a:t>
          </a:r>
        </a:p>
      </dgm:t>
    </dgm:pt>
    <dgm:pt modelId="{12139244-B006-42DC-9A9B-45BE0C607DD5}" type="parTrans" cxnId="{2A96E083-F4B3-4189-9C19-E7622CD41224}">
      <dgm:prSet/>
      <dgm:spPr/>
      <dgm:t>
        <a:bodyPr/>
        <a:lstStyle/>
        <a:p>
          <a:endParaRPr lang="pl-PL"/>
        </a:p>
      </dgm:t>
    </dgm:pt>
    <dgm:pt modelId="{AC556BCC-7ED7-4677-9841-C83CE40DE84E}" type="sibTrans" cxnId="{2A96E083-F4B3-4189-9C19-E7622CD41224}">
      <dgm:prSet/>
      <dgm:spPr/>
      <dgm:t>
        <a:bodyPr/>
        <a:lstStyle/>
        <a:p>
          <a:endParaRPr lang="pl-PL"/>
        </a:p>
      </dgm:t>
    </dgm:pt>
    <dgm:pt modelId="{EEBCFB99-8EE9-43B2-B6BA-E548172E2AB4}">
      <dgm:prSet/>
      <dgm:spPr/>
      <dgm:t>
        <a:bodyPr/>
        <a:lstStyle/>
        <a:p>
          <a:pPr rtl="0"/>
          <a:r>
            <a:rPr lang="pl-PL" dirty="0"/>
            <a:t>Cel 2.     </a:t>
          </a:r>
          <a:r>
            <a:rPr lang="pl-PL" b="1" u="none" dirty="0"/>
            <a:t>Zwiększenie dostępności do produktów i 	usług oraz spędzania wolnego czasu i 	gospodarki doświadczeń na obszarze LSR</a:t>
          </a:r>
          <a:endParaRPr lang="pl-PL" u="none" dirty="0"/>
        </a:p>
      </dgm:t>
    </dgm:pt>
    <dgm:pt modelId="{DBBAFA91-FC1D-4A29-9938-0B7C30004CD7}" type="parTrans" cxnId="{1A827ABC-42C4-4DDA-AEDB-82B8905EB6A9}">
      <dgm:prSet/>
      <dgm:spPr/>
      <dgm:t>
        <a:bodyPr/>
        <a:lstStyle/>
        <a:p>
          <a:endParaRPr lang="pl-PL"/>
        </a:p>
      </dgm:t>
    </dgm:pt>
    <dgm:pt modelId="{A996F17E-0A16-48A3-8A64-C96850FF2D3D}" type="sibTrans" cxnId="{1A827ABC-42C4-4DDA-AEDB-82B8905EB6A9}">
      <dgm:prSet/>
      <dgm:spPr/>
      <dgm:t>
        <a:bodyPr/>
        <a:lstStyle/>
        <a:p>
          <a:endParaRPr lang="pl-PL"/>
        </a:p>
      </dgm:t>
    </dgm:pt>
    <dgm:pt modelId="{F933793C-CA75-4E20-A7ED-96FB24CAA733}" type="pres">
      <dgm:prSet presAssocID="{96630C9E-4481-427D-9A3D-65E61F3D6C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F1D1639-B7FA-4220-8956-095A187383C2}" type="pres">
      <dgm:prSet presAssocID="{5F72453B-E78F-4C4C-BD99-590F81F2BC8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9136AD-E584-4EF8-9F3C-1E99A541AFE0}" type="pres">
      <dgm:prSet presAssocID="{AC556BCC-7ED7-4677-9841-C83CE40DE84E}" presName="spacer" presStyleCnt="0"/>
      <dgm:spPr/>
    </dgm:pt>
    <dgm:pt modelId="{1C02CAE6-0437-4358-89D9-0BF384D35583}" type="pres">
      <dgm:prSet presAssocID="{EEBCFB99-8EE9-43B2-B6BA-E548172E2AB4}" presName="parentText" presStyleLbl="node1" presStyleIdx="1" presStyleCnt="2" custLinFactY="1138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B74CF80-ACF8-4158-8685-5B0FE49D9223}" type="presOf" srcId="{EEBCFB99-8EE9-43B2-B6BA-E548172E2AB4}" destId="{1C02CAE6-0437-4358-89D9-0BF384D35583}" srcOrd="0" destOrd="0" presId="urn:microsoft.com/office/officeart/2005/8/layout/vList2"/>
    <dgm:cxn modelId="{AD909C86-6795-4356-B5F8-5728061AC849}" type="presOf" srcId="{5F72453B-E78F-4C4C-BD99-590F81F2BC8F}" destId="{2F1D1639-B7FA-4220-8956-095A187383C2}" srcOrd="0" destOrd="0" presId="urn:microsoft.com/office/officeart/2005/8/layout/vList2"/>
    <dgm:cxn modelId="{1A827ABC-42C4-4DDA-AEDB-82B8905EB6A9}" srcId="{96630C9E-4481-427D-9A3D-65E61F3D6CFA}" destId="{EEBCFB99-8EE9-43B2-B6BA-E548172E2AB4}" srcOrd="1" destOrd="0" parTransId="{DBBAFA91-FC1D-4A29-9938-0B7C30004CD7}" sibTransId="{A996F17E-0A16-48A3-8A64-C96850FF2D3D}"/>
    <dgm:cxn modelId="{9CDB167F-27AA-4F12-86A4-BC796D4D67ED}" type="presOf" srcId="{96630C9E-4481-427D-9A3D-65E61F3D6CFA}" destId="{F933793C-CA75-4E20-A7ED-96FB24CAA733}" srcOrd="0" destOrd="0" presId="urn:microsoft.com/office/officeart/2005/8/layout/vList2"/>
    <dgm:cxn modelId="{2A96E083-F4B3-4189-9C19-E7622CD41224}" srcId="{96630C9E-4481-427D-9A3D-65E61F3D6CFA}" destId="{5F72453B-E78F-4C4C-BD99-590F81F2BC8F}" srcOrd="0" destOrd="0" parTransId="{12139244-B006-42DC-9A9B-45BE0C607DD5}" sibTransId="{AC556BCC-7ED7-4677-9841-C83CE40DE84E}"/>
    <dgm:cxn modelId="{F24D08EB-5C80-495B-B8B6-19A46D2C71ED}" type="presParOf" srcId="{F933793C-CA75-4E20-A7ED-96FB24CAA733}" destId="{2F1D1639-B7FA-4220-8956-095A187383C2}" srcOrd="0" destOrd="0" presId="urn:microsoft.com/office/officeart/2005/8/layout/vList2"/>
    <dgm:cxn modelId="{BFAF9A98-FD2E-4F0A-90AA-835224690487}" type="presParOf" srcId="{F933793C-CA75-4E20-A7ED-96FB24CAA733}" destId="{249136AD-E584-4EF8-9F3C-1E99A541AFE0}" srcOrd="1" destOrd="0" presId="urn:microsoft.com/office/officeart/2005/8/layout/vList2"/>
    <dgm:cxn modelId="{7F3CE015-D8D1-49D9-AB61-B3BFB0CD4185}" type="presParOf" srcId="{F933793C-CA75-4E20-A7ED-96FB24CAA733}" destId="{1C02CAE6-0437-4358-89D9-0BF384D3558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40BB117-3901-46E8-BE5D-4BBD9D0A30F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B1A43F3-5B22-4D52-8C43-C68172943754}">
      <dgm:prSet custT="1"/>
      <dgm:spPr/>
      <dgm:t>
        <a:bodyPr/>
        <a:lstStyle/>
        <a:p>
          <a:pPr algn="l" rtl="0"/>
          <a:r>
            <a:rPr lang="pl-PL" sz="2400" dirty="0"/>
            <a:t>P.1.1 Rozwój ogólnodostępnej infrastruktury publicznej dla wzbogacenia oferty spędzania czasu wolnego </a:t>
          </a:r>
        </a:p>
      </dgm:t>
    </dgm:pt>
    <dgm:pt modelId="{A7F367D8-9172-4E55-8087-CDDFB8AAB702}" type="parTrans" cxnId="{5AFC954F-D6FF-4D5F-90F3-0376796226B4}">
      <dgm:prSet/>
      <dgm:spPr/>
      <dgm:t>
        <a:bodyPr/>
        <a:lstStyle/>
        <a:p>
          <a:endParaRPr lang="pl-PL"/>
        </a:p>
      </dgm:t>
    </dgm:pt>
    <dgm:pt modelId="{6C80C87B-D6BC-4379-B5FE-89BCA2E27601}" type="sibTrans" cxnId="{5AFC954F-D6FF-4D5F-90F3-0376796226B4}">
      <dgm:prSet/>
      <dgm:spPr/>
      <dgm:t>
        <a:bodyPr/>
        <a:lstStyle/>
        <a:p>
          <a:endParaRPr lang="pl-PL"/>
        </a:p>
      </dgm:t>
    </dgm:pt>
    <dgm:pt modelId="{3C4DEBD7-6B3B-42B6-95D6-896FD364AD28}">
      <dgm:prSet/>
      <dgm:spPr/>
      <dgm:t>
        <a:bodyPr/>
        <a:lstStyle/>
        <a:p>
          <a:pPr rtl="0"/>
          <a:r>
            <a:rPr lang="pl-PL" dirty="0"/>
            <a:t>Budżet – 1 122 000 Euro ( 4 412 400 zł),</a:t>
          </a:r>
        </a:p>
      </dgm:t>
    </dgm:pt>
    <dgm:pt modelId="{B7A84403-831C-4FCD-ACA9-AC2F1F2429FE}" type="parTrans" cxnId="{B14371AE-63EB-4E19-937C-CDBC11C47789}">
      <dgm:prSet/>
      <dgm:spPr/>
      <dgm:t>
        <a:bodyPr/>
        <a:lstStyle/>
        <a:p>
          <a:endParaRPr lang="pl-PL"/>
        </a:p>
      </dgm:t>
    </dgm:pt>
    <dgm:pt modelId="{A4DAC1BA-C243-4A47-801F-1413457B1C46}" type="sibTrans" cxnId="{B14371AE-63EB-4E19-937C-CDBC11C47789}">
      <dgm:prSet/>
      <dgm:spPr/>
      <dgm:t>
        <a:bodyPr/>
        <a:lstStyle/>
        <a:p>
          <a:endParaRPr lang="pl-PL"/>
        </a:p>
      </dgm:t>
    </dgm:pt>
    <dgm:pt modelId="{B26E2394-52E4-4BDA-93AD-37A59F66EB07}">
      <dgm:prSet custT="1"/>
      <dgm:spPr/>
      <dgm:t>
        <a:bodyPr/>
        <a:lstStyle/>
        <a:p>
          <a:pPr algn="l" rtl="0"/>
          <a:r>
            <a:rPr lang="pl-PL" sz="2400" dirty="0"/>
            <a:t>P.1.2 Zachowanie dziedzictwa kulturowego</a:t>
          </a:r>
        </a:p>
      </dgm:t>
    </dgm:pt>
    <dgm:pt modelId="{593EF4F9-7CF7-4448-8A87-B6EEAE798124}" type="parTrans" cxnId="{6D39848A-4C09-4990-BFBC-B74DA0187E73}">
      <dgm:prSet/>
      <dgm:spPr/>
      <dgm:t>
        <a:bodyPr/>
        <a:lstStyle/>
        <a:p>
          <a:endParaRPr lang="pl-PL"/>
        </a:p>
      </dgm:t>
    </dgm:pt>
    <dgm:pt modelId="{AA4F85E2-D09F-466A-ABC1-E88565F0ED03}" type="sibTrans" cxnId="{6D39848A-4C09-4990-BFBC-B74DA0187E73}">
      <dgm:prSet/>
      <dgm:spPr/>
      <dgm:t>
        <a:bodyPr/>
        <a:lstStyle/>
        <a:p>
          <a:endParaRPr lang="pl-PL"/>
        </a:p>
      </dgm:t>
    </dgm:pt>
    <dgm:pt modelId="{ECE7B691-9820-4A8A-BCF4-B948EDDE7DE8}">
      <dgm:prSet/>
      <dgm:spPr/>
      <dgm:t>
        <a:bodyPr/>
        <a:lstStyle/>
        <a:p>
          <a:pPr rtl="0"/>
          <a:r>
            <a:rPr lang="pl-PL" dirty="0"/>
            <a:t>Budżet – 420 750 Euro ( 1 767 024 zł),</a:t>
          </a:r>
        </a:p>
      </dgm:t>
    </dgm:pt>
    <dgm:pt modelId="{AD665FEF-55AB-4848-B1D6-90D7D48DA5C1}" type="parTrans" cxnId="{43370315-1FD1-4D91-9A91-634962FD2580}">
      <dgm:prSet/>
      <dgm:spPr/>
      <dgm:t>
        <a:bodyPr/>
        <a:lstStyle/>
        <a:p>
          <a:endParaRPr lang="pl-PL"/>
        </a:p>
      </dgm:t>
    </dgm:pt>
    <dgm:pt modelId="{B945DB55-E809-424A-9186-3A10ACCFD546}" type="sibTrans" cxnId="{43370315-1FD1-4D91-9A91-634962FD2580}">
      <dgm:prSet/>
      <dgm:spPr/>
      <dgm:t>
        <a:bodyPr/>
        <a:lstStyle/>
        <a:p>
          <a:endParaRPr lang="pl-PL"/>
        </a:p>
      </dgm:t>
    </dgm:pt>
    <dgm:pt modelId="{16DC4EB6-B11A-491B-94A4-A81194713430}">
      <dgm:prSet/>
      <dgm:spPr/>
      <dgm:t>
        <a:bodyPr/>
        <a:lstStyle/>
        <a:p>
          <a:pPr rtl="0"/>
          <a:r>
            <a:rPr lang="pl-PL" dirty="0"/>
            <a:t>Grupy docelowe - Jednostki sektora finansów publicznych, organizacje pozarządowe</a:t>
          </a:r>
        </a:p>
      </dgm:t>
    </dgm:pt>
    <dgm:pt modelId="{6B1EBDD5-EECC-4870-BF92-FDEEAF7B3386}" type="parTrans" cxnId="{9C8FDD06-F77A-4E6F-83F4-C19E36DF48DB}">
      <dgm:prSet/>
      <dgm:spPr/>
      <dgm:t>
        <a:bodyPr/>
        <a:lstStyle/>
        <a:p>
          <a:endParaRPr lang="pl-PL"/>
        </a:p>
      </dgm:t>
    </dgm:pt>
    <dgm:pt modelId="{F253ED06-FAC1-4C77-B77B-F508FBDB8609}" type="sibTrans" cxnId="{9C8FDD06-F77A-4E6F-83F4-C19E36DF48DB}">
      <dgm:prSet/>
      <dgm:spPr/>
      <dgm:t>
        <a:bodyPr/>
        <a:lstStyle/>
        <a:p>
          <a:endParaRPr lang="pl-PL"/>
        </a:p>
      </dgm:t>
    </dgm:pt>
    <dgm:pt modelId="{B6C9D13D-65C5-43D0-8F87-4B2FEE33FDC8}">
      <dgm:prSet/>
      <dgm:spPr/>
      <dgm:t>
        <a:bodyPr/>
        <a:lstStyle/>
        <a:p>
          <a:pPr rtl="0"/>
          <a:r>
            <a:rPr lang="pl-PL" dirty="0"/>
            <a:t>Sposób realizacji – konkurs,</a:t>
          </a:r>
        </a:p>
      </dgm:t>
    </dgm:pt>
    <dgm:pt modelId="{24067894-1D90-4C26-B30C-9A58F3E31330}" type="parTrans" cxnId="{973F6A09-4CC4-43C9-8FB4-B529D9CCCE87}">
      <dgm:prSet/>
      <dgm:spPr/>
      <dgm:t>
        <a:bodyPr/>
        <a:lstStyle/>
        <a:p>
          <a:endParaRPr lang="pl-PL"/>
        </a:p>
      </dgm:t>
    </dgm:pt>
    <dgm:pt modelId="{09AEB500-F3A2-4A57-A2D8-37B0927E6A72}" type="sibTrans" cxnId="{973F6A09-4CC4-43C9-8FB4-B529D9CCCE87}">
      <dgm:prSet/>
      <dgm:spPr/>
      <dgm:t>
        <a:bodyPr/>
        <a:lstStyle/>
        <a:p>
          <a:endParaRPr lang="pl-PL"/>
        </a:p>
      </dgm:t>
    </dgm:pt>
    <dgm:pt modelId="{AEA090BB-4BAE-4820-8CED-37A27F20DD8A}">
      <dgm:prSet/>
      <dgm:spPr/>
      <dgm:t>
        <a:bodyPr/>
        <a:lstStyle/>
        <a:p>
          <a:pPr rtl="0"/>
          <a:r>
            <a:rPr lang="pl-PL" dirty="0"/>
            <a:t>Planowany termin naboru -  2025 i 2026</a:t>
          </a:r>
        </a:p>
      </dgm:t>
    </dgm:pt>
    <dgm:pt modelId="{D96BEAC9-5DDD-4975-95E3-AA300DB61949}" type="parTrans" cxnId="{227EC6FB-8446-4C31-B1EA-2BD9C9B8CC3C}">
      <dgm:prSet/>
      <dgm:spPr/>
      <dgm:t>
        <a:bodyPr/>
        <a:lstStyle/>
        <a:p>
          <a:endParaRPr lang="pl-PL"/>
        </a:p>
      </dgm:t>
    </dgm:pt>
    <dgm:pt modelId="{923BE2DA-EFBE-4D60-80B6-64A689CBCF1C}" type="sibTrans" cxnId="{227EC6FB-8446-4C31-B1EA-2BD9C9B8CC3C}">
      <dgm:prSet/>
      <dgm:spPr/>
      <dgm:t>
        <a:bodyPr/>
        <a:lstStyle/>
        <a:p>
          <a:endParaRPr lang="pl-PL"/>
        </a:p>
      </dgm:t>
    </dgm:pt>
    <dgm:pt modelId="{419B71D6-B8C8-4D36-A614-5A0EF787DC62}">
      <dgm:prSet/>
      <dgm:spPr/>
      <dgm:t>
        <a:bodyPr/>
        <a:lstStyle/>
        <a:p>
          <a:pPr rtl="0"/>
          <a:r>
            <a:rPr lang="pl-PL" dirty="0"/>
            <a:t>Grupy docelowe - Jednostki sektora finansów publicznych, organizacje pozarządowe (w tym kościoły, związki wyznaniowe)</a:t>
          </a:r>
        </a:p>
      </dgm:t>
    </dgm:pt>
    <dgm:pt modelId="{D559254B-173F-4F3A-82A8-B7BAE8152476}" type="parTrans" cxnId="{E4471AE6-6FB0-4071-A000-1CCE05417E4B}">
      <dgm:prSet/>
      <dgm:spPr/>
      <dgm:t>
        <a:bodyPr/>
        <a:lstStyle/>
        <a:p>
          <a:endParaRPr lang="pl-PL"/>
        </a:p>
      </dgm:t>
    </dgm:pt>
    <dgm:pt modelId="{F5F4BB55-50B0-4FA4-AD1E-850D76FF51D2}" type="sibTrans" cxnId="{E4471AE6-6FB0-4071-A000-1CCE05417E4B}">
      <dgm:prSet/>
      <dgm:spPr/>
      <dgm:t>
        <a:bodyPr/>
        <a:lstStyle/>
        <a:p>
          <a:endParaRPr lang="pl-PL"/>
        </a:p>
      </dgm:t>
    </dgm:pt>
    <dgm:pt modelId="{F7591442-E857-487F-A00E-11CAD65F1E68}">
      <dgm:prSet/>
      <dgm:spPr/>
      <dgm:t>
        <a:bodyPr/>
        <a:lstStyle/>
        <a:p>
          <a:pPr rtl="0"/>
          <a:r>
            <a:rPr lang="pl-PL" dirty="0"/>
            <a:t>Sposób realizacji – konkurs,</a:t>
          </a:r>
        </a:p>
      </dgm:t>
    </dgm:pt>
    <dgm:pt modelId="{70736724-3671-4CDD-A81A-B0D561BCDBA0}" type="parTrans" cxnId="{5189941A-CF3D-4ABA-8BC6-DA4DF074A908}">
      <dgm:prSet/>
      <dgm:spPr/>
      <dgm:t>
        <a:bodyPr/>
        <a:lstStyle/>
        <a:p>
          <a:endParaRPr lang="pl-PL"/>
        </a:p>
      </dgm:t>
    </dgm:pt>
    <dgm:pt modelId="{548F42CF-5DE1-42A2-B86C-3E383CE09DC9}" type="sibTrans" cxnId="{5189941A-CF3D-4ABA-8BC6-DA4DF074A908}">
      <dgm:prSet/>
      <dgm:spPr/>
      <dgm:t>
        <a:bodyPr/>
        <a:lstStyle/>
        <a:p>
          <a:endParaRPr lang="pl-PL"/>
        </a:p>
      </dgm:t>
    </dgm:pt>
    <dgm:pt modelId="{4E5E3FD7-9ADE-4463-8007-897233EB2062}">
      <dgm:prSet/>
      <dgm:spPr/>
      <dgm:t>
        <a:bodyPr/>
        <a:lstStyle/>
        <a:p>
          <a:pPr rtl="0"/>
          <a:r>
            <a:rPr lang="pl-PL" dirty="0"/>
            <a:t>Planowany termin naboru – 2025 i 2026</a:t>
          </a:r>
        </a:p>
      </dgm:t>
    </dgm:pt>
    <dgm:pt modelId="{CDE54863-A2EF-496F-8263-B3A983BF7F35}" type="parTrans" cxnId="{D36F4C03-2AD1-4D32-9047-63B1B6C86C52}">
      <dgm:prSet/>
      <dgm:spPr/>
      <dgm:t>
        <a:bodyPr/>
        <a:lstStyle/>
        <a:p>
          <a:endParaRPr lang="pl-PL"/>
        </a:p>
      </dgm:t>
    </dgm:pt>
    <dgm:pt modelId="{6E158E9B-DED8-403D-ACBF-35BE24CC9DBC}" type="sibTrans" cxnId="{D36F4C03-2AD1-4D32-9047-63B1B6C86C52}">
      <dgm:prSet/>
      <dgm:spPr/>
      <dgm:t>
        <a:bodyPr/>
        <a:lstStyle/>
        <a:p>
          <a:endParaRPr lang="pl-PL"/>
        </a:p>
      </dgm:t>
    </dgm:pt>
    <dgm:pt modelId="{1551A9C2-E3F0-4E43-8266-E6B9DDDD901A}">
      <dgm:prSet/>
      <dgm:spPr/>
      <dgm:t>
        <a:bodyPr/>
        <a:lstStyle/>
        <a:p>
          <a:pPr rtl="0"/>
          <a:r>
            <a:rPr lang="pl-PL" dirty="0"/>
            <a:t>Wysokość wsparcia od 50 tys. do ok. 390 tys.</a:t>
          </a:r>
        </a:p>
      </dgm:t>
    </dgm:pt>
    <dgm:pt modelId="{72A55C18-ABCE-427B-8585-960C309D60AB}" type="parTrans" cxnId="{447685C7-5338-47E6-B106-B51C5BDE6DD8}">
      <dgm:prSet/>
      <dgm:spPr/>
      <dgm:t>
        <a:bodyPr/>
        <a:lstStyle/>
        <a:p>
          <a:endParaRPr lang="pl-PL"/>
        </a:p>
      </dgm:t>
    </dgm:pt>
    <dgm:pt modelId="{D37C9DEB-D5A9-4C78-831E-D9E9974781AE}" type="sibTrans" cxnId="{447685C7-5338-47E6-B106-B51C5BDE6DD8}">
      <dgm:prSet/>
      <dgm:spPr/>
      <dgm:t>
        <a:bodyPr/>
        <a:lstStyle/>
        <a:p>
          <a:endParaRPr lang="pl-PL"/>
        </a:p>
      </dgm:t>
    </dgm:pt>
    <dgm:pt modelId="{1F0BD478-C58F-4703-A4B8-EDAE7BC65368}">
      <dgm:prSet/>
      <dgm:spPr/>
      <dgm:t>
        <a:bodyPr/>
        <a:lstStyle/>
        <a:p>
          <a:pPr rtl="0"/>
          <a:r>
            <a:rPr lang="pl-PL" dirty="0"/>
            <a:t>Intensywność pomocy dla JSFP 75%, dla organizacji pozarządowych 100%</a:t>
          </a:r>
        </a:p>
      </dgm:t>
    </dgm:pt>
    <dgm:pt modelId="{EA633E34-BB10-41E6-80E3-41B0D40DBD5B}" type="parTrans" cxnId="{4E1B4C0E-11D3-45A7-B503-74D3FC12D680}">
      <dgm:prSet/>
      <dgm:spPr/>
      <dgm:t>
        <a:bodyPr/>
        <a:lstStyle/>
        <a:p>
          <a:endParaRPr lang="pl-PL"/>
        </a:p>
      </dgm:t>
    </dgm:pt>
    <dgm:pt modelId="{281C275D-D4AE-4A8C-AA7B-F433BC252CBA}" type="sibTrans" cxnId="{4E1B4C0E-11D3-45A7-B503-74D3FC12D680}">
      <dgm:prSet/>
      <dgm:spPr/>
      <dgm:t>
        <a:bodyPr/>
        <a:lstStyle/>
        <a:p>
          <a:endParaRPr lang="pl-PL"/>
        </a:p>
      </dgm:t>
    </dgm:pt>
    <dgm:pt modelId="{A2EC52C8-468A-41F2-B6FA-1F5B967FA563}">
      <dgm:prSet/>
      <dgm:spPr/>
      <dgm:t>
        <a:bodyPr/>
        <a:lstStyle/>
        <a:p>
          <a:r>
            <a:rPr lang="pl-PL" dirty="0"/>
            <a:t>Wysokość wsparcia od 50 tys. do ok. 195 tys.</a:t>
          </a:r>
        </a:p>
      </dgm:t>
    </dgm:pt>
    <dgm:pt modelId="{53AE562E-6BBE-400E-BE2A-E14E9AF28F11}" type="parTrans" cxnId="{54436420-C614-4CC0-82E3-3EB259340D38}">
      <dgm:prSet/>
      <dgm:spPr/>
      <dgm:t>
        <a:bodyPr/>
        <a:lstStyle/>
        <a:p>
          <a:endParaRPr lang="pl-PL"/>
        </a:p>
      </dgm:t>
    </dgm:pt>
    <dgm:pt modelId="{1EACEB0B-3A3C-4170-AD28-7CFB08C538E3}" type="sibTrans" cxnId="{54436420-C614-4CC0-82E3-3EB259340D38}">
      <dgm:prSet/>
      <dgm:spPr/>
      <dgm:t>
        <a:bodyPr/>
        <a:lstStyle/>
        <a:p>
          <a:endParaRPr lang="pl-PL"/>
        </a:p>
      </dgm:t>
    </dgm:pt>
    <dgm:pt modelId="{B924265E-27B3-4C86-9E6C-EC91A92E8103}">
      <dgm:prSet/>
      <dgm:spPr/>
      <dgm:t>
        <a:bodyPr/>
        <a:lstStyle/>
        <a:p>
          <a:r>
            <a:rPr lang="pl-PL" dirty="0"/>
            <a:t>Intensywność pomocy dla JSFP 75%, dla organizacji pozarządowych 100%</a:t>
          </a:r>
        </a:p>
      </dgm:t>
    </dgm:pt>
    <dgm:pt modelId="{85779507-1593-4DA5-8178-CEDE2A57D130}" type="parTrans" cxnId="{439D04B6-B67B-4158-BD92-F9E3D2BEA4B3}">
      <dgm:prSet/>
      <dgm:spPr/>
      <dgm:t>
        <a:bodyPr/>
        <a:lstStyle/>
        <a:p>
          <a:endParaRPr lang="pl-PL"/>
        </a:p>
      </dgm:t>
    </dgm:pt>
    <dgm:pt modelId="{E26D0299-B662-4347-AD81-CAE74076795E}" type="sibTrans" cxnId="{439D04B6-B67B-4158-BD92-F9E3D2BEA4B3}">
      <dgm:prSet/>
      <dgm:spPr/>
      <dgm:t>
        <a:bodyPr/>
        <a:lstStyle/>
        <a:p>
          <a:endParaRPr lang="pl-PL"/>
        </a:p>
      </dgm:t>
    </dgm:pt>
    <dgm:pt modelId="{C790512F-56B8-487A-AF6C-234A2FBDAC7D}" type="pres">
      <dgm:prSet presAssocID="{440BB117-3901-46E8-BE5D-4BBD9D0A30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3C9FB1A-CE45-4AD6-9F35-EF3A09703983}" type="pres">
      <dgm:prSet presAssocID="{EB1A43F3-5B22-4D52-8C43-C68172943754}" presName="linNode" presStyleCnt="0"/>
      <dgm:spPr/>
    </dgm:pt>
    <dgm:pt modelId="{0AF42F5F-2009-4242-AC5F-31F4B7F49EC5}" type="pres">
      <dgm:prSet presAssocID="{EB1A43F3-5B22-4D52-8C43-C6817294375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807BAD8-0F47-4BCC-87E7-89F514D4A8B6}" type="pres">
      <dgm:prSet presAssocID="{EB1A43F3-5B22-4D52-8C43-C68172943754}" presName="descendantText" presStyleLbl="alignAccFollowNode1" presStyleIdx="0" presStyleCnt="2" custScaleY="969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14F2E28-1F6C-4ED8-87C9-25C312667F81}" type="pres">
      <dgm:prSet presAssocID="{6C80C87B-D6BC-4379-B5FE-89BCA2E27601}" presName="sp" presStyleCnt="0"/>
      <dgm:spPr/>
    </dgm:pt>
    <dgm:pt modelId="{FD6280DA-535B-4BF3-B08C-FEF3D4B94C54}" type="pres">
      <dgm:prSet presAssocID="{B26E2394-52E4-4BDA-93AD-37A59F66EB07}" presName="linNode" presStyleCnt="0"/>
      <dgm:spPr/>
    </dgm:pt>
    <dgm:pt modelId="{194AC8F7-9D93-4C8C-B561-01811722BE74}" type="pres">
      <dgm:prSet presAssocID="{B26E2394-52E4-4BDA-93AD-37A59F66EB07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95A0C3-3166-43C7-A006-8FA529A73D92}" type="pres">
      <dgm:prSet presAssocID="{B26E2394-52E4-4BDA-93AD-37A59F66EB07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3370315-1FD1-4D91-9A91-634962FD2580}" srcId="{B26E2394-52E4-4BDA-93AD-37A59F66EB07}" destId="{ECE7B691-9820-4A8A-BCF4-B948EDDE7DE8}" srcOrd="0" destOrd="0" parTransId="{AD665FEF-55AB-4848-B1D6-90D7D48DA5C1}" sibTransId="{B945DB55-E809-424A-9186-3A10ACCFD546}"/>
    <dgm:cxn modelId="{C02DC473-D2CF-4CF1-95BF-00A0682D7AE6}" type="presOf" srcId="{1551A9C2-E3F0-4E43-8266-E6B9DDDD901A}" destId="{C807BAD8-0F47-4BCC-87E7-89F514D4A8B6}" srcOrd="0" destOrd="1" presId="urn:microsoft.com/office/officeart/2005/8/layout/vList5"/>
    <dgm:cxn modelId="{227EC6FB-8446-4C31-B1EA-2BD9C9B8CC3C}" srcId="{EB1A43F3-5B22-4D52-8C43-C68172943754}" destId="{AEA090BB-4BAE-4820-8CED-37A27F20DD8A}" srcOrd="5" destOrd="0" parTransId="{D96BEAC9-5DDD-4975-95E3-AA300DB61949}" sibTransId="{923BE2DA-EFBE-4D60-80B6-64A689CBCF1C}"/>
    <dgm:cxn modelId="{973F6A09-4CC4-43C9-8FB4-B529D9CCCE87}" srcId="{EB1A43F3-5B22-4D52-8C43-C68172943754}" destId="{B6C9D13D-65C5-43D0-8F87-4B2FEE33FDC8}" srcOrd="4" destOrd="0" parTransId="{24067894-1D90-4C26-B30C-9A58F3E31330}" sibTransId="{09AEB500-F3A2-4A57-A2D8-37B0927E6A72}"/>
    <dgm:cxn modelId="{136B5749-277C-45F4-AEEA-B5675C9538B1}" type="presOf" srcId="{4E5E3FD7-9ADE-4463-8007-897233EB2062}" destId="{D795A0C3-3166-43C7-A006-8FA529A73D92}" srcOrd="0" destOrd="5" presId="urn:microsoft.com/office/officeart/2005/8/layout/vList5"/>
    <dgm:cxn modelId="{0D30CF9D-9EC4-418F-8F8A-BD503F87FB98}" type="presOf" srcId="{B924265E-27B3-4C86-9E6C-EC91A92E8103}" destId="{D795A0C3-3166-43C7-A006-8FA529A73D92}" srcOrd="0" destOrd="3" presId="urn:microsoft.com/office/officeart/2005/8/layout/vList5"/>
    <dgm:cxn modelId="{9EC6C55F-1989-468C-BAB6-AE5496D548A0}" type="presOf" srcId="{AEA090BB-4BAE-4820-8CED-37A27F20DD8A}" destId="{C807BAD8-0F47-4BCC-87E7-89F514D4A8B6}" srcOrd="0" destOrd="5" presId="urn:microsoft.com/office/officeart/2005/8/layout/vList5"/>
    <dgm:cxn modelId="{6D39848A-4C09-4990-BFBC-B74DA0187E73}" srcId="{440BB117-3901-46E8-BE5D-4BBD9D0A30FC}" destId="{B26E2394-52E4-4BDA-93AD-37A59F66EB07}" srcOrd="1" destOrd="0" parTransId="{593EF4F9-7CF7-4448-8A87-B6EEAE798124}" sibTransId="{AA4F85E2-D09F-466A-ABC1-E88565F0ED03}"/>
    <dgm:cxn modelId="{B14371AE-63EB-4E19-937C-CDBC11C47789}" srcId="{EB1A43F3-5B22-4D52-8C43-C68172943754}" destId="{3C4DEBD7-6B3B-42B6-95D6-896FD364AD28}" srcOrd="0" destOrd="0" parTransId="{B7A84403-831C-4FCD-ACA9-AC2F1F2429FE}" sibTransId="{A4DAC1BA-C243-4A47-801F-1413457B1C46}"/>
    <dgm:cxn modelId="{9C8FDD06-F77A-4E6F-83F4-C19E36DF48DB}" srcId="{EB1A43F3-5B22-4D52-8C43-C68172943754}" destId="{16DC4EB6-B11A-491B-94A4-A81194713430}" srcOrd="2" destOrd="0" parTransId="{6B1EBDD5-EECC-4870-BF92-FDEEAF7B3386}" sibTransId="{F253ED06-FAC1-4C77-B77B-F508FBDB8609}"/>
    <dgm:cxn modelId="{439D04B6-B67B-4158-BD92-F9E3D2BEA4B3}" srcId="{B26E2394-52E4-4BDA-93AD-37A59F66EB07}" destId="{B924265E-27B3-4C86-9E6C-EC91A92E8103}" srcOrd="3" destOrd="0" parTransId="{85779507-1593-4DA5-8178-CEDE2A57D130}" sibTransId="{E26D0299-B662-4347-AD81-CAE74076795E}"/>
    <dgm:cxn modelId="{313B80FC-98C0-4B54-8C10-E66CFF913102}" type="presOf" srcId="{F7591442-E857-487F-A00E-11CAD65F1E68}" destId="{D795A0C3-3166-43C7-A006-8FA529A73D92}" srcOrd="0" destOrd="4" presId="urn:microsoft.com/office/officeart/2005/8/layout/vList5"/>
    <dgm:cxn modelId="{65BA485D-51BA-4DFE-AA11-1B44239FBC4A}" type="presOf" srcId="{B6C9D13D-65C5-43D0-8F87-4B2FEE33FDC8}" destId="{C807BAD8-0F47-4BCC-87E7-89F514D4A8B6}" srcOrd="0" destOrd="4" presId="urn:microsoft.com/office/officeart/2005/8/layout/vList5"/>
    <dgm:cxn modelId="{E4471AE6-6FB0-4071-A000-1CCE05417E4B}" srcId="{B26E2394-52E4-4BDA-93AD-37A59F66EB07}" destId="{419B71D6-B8C8-4D36-A614-5A0EF787DC62}" srcOrd="2" destOrd="0" parTransId="{D559254B-173F-4F3A-82A8-B7BAE8152476}" sibTransId="{F5F4BB55-50B0-4FA4-AD1E-850D76FF51D2}"/>
    <dgm:cxn modelId="{5189941A-CF3D-4ABA-8BC6-DA4DF074A908}" srcId="{B26E2394-52E4-4BDA-93AD-37A59F66EB07}" destId="{F7591442-E857-487F-A00E-11CAD65F1E68}" srcOrd="4" destOrd="0" parTransId="{70736724-3671-4CDD-A81A-B0D561BCDBA0}" sibTransId="{548F42CF-5DE1-42A2-B86C-3E383CE09DC9}"/>
    <dgm:cxn modelId="{ABA75AFC-DCE4-4868-9DFA-913F804F7DBE}" type="presOf" srcId="{B26E2394-52E4-4BDA-93AD-37A59F66EB07}" destId="{194AC8F7-9D93-4C8C-B561-01811722BE74}" srcOrd="0" destOrd="0" presId="urn:microsoft.com/office/officeart/2005/8/layout/vList5"/>
    <dgm:cxn modelId="{660BD996-3620-4C0C-B8D0-B620DF4A545D}" type="presOf" srcId="{EB1A43F3-5B22-4D52-8C43-C68172943754}" destId="{0AF42F5F-2009-4242-AC5F-31F4B7F49EC5}" srcOrd="0" destOrd="0" presId="urn:microsoft.com/office/officeart/2005/8/layout/vList5"/>
    <dgm:cxn modelId="{6C06DB5F-ACC9-4BB8-B8BF-9D24581D815E}" type="presOf" srcId="{16DC4EB6-B11A-491B-94A4-A81194713430}" destId="{C807BAD8-0F47-4BCC-87E7-89F514D4A8B6}" srcOrd="0" destOrd="2" presId="urn:microsoft.com/office/officeart/2005/8/layout/vList5"/>
    <dgm:cxn modelId="{DC48CCE0-6D5A-45C4-BD05-E8539FF224BB}" type="presOf" srcId="{3C4DEBD7-6B3B-42B6-95D6-896FD364AD28}" destId="{C807BAD8-0F47-4BCC-87E7-89F514D4A8B6}" srcOrd="0" destOrd="0" presId="urn:microsoft.com/office/officeart/2005/8/layout/vList5"/>
    <dgm:cxn modelId="{5E520720-3E99-4B52-9288-869B763C7DD6}" type="presOf" srcId="{1F0BD478-C58F-4703-A4B8-EDAE7BC65368}" destId="{C807BAD8-0F47-4BCC-87E7-89F514D4A8B6}" srcOrd="0" destOrd="3" presId="urn:microsoft.com/office/officeart/2005/8/layout/vList5"/>
    <dgm:cxn modelId="{D36F4C03-2AD1-4D32-9047-63B1B6C86C52}" srcId="{B26E2394-52E4-4BDA-93AD-37A59F66EB07}" destId="{4E5E3FD7-9ADE-4463-8007-897233EB2062}" srcOrd="5" destOrd="0" parTransId="{CDE54863-A2EF-496F-8263-B3A983BF7F35}" sibTransId="{6E158E9B-DED8-403D-ACBF-35BE24CC9DBC}"/>
    <dgm:cxn modelId="{5AFC954F-D6FF-4D5F-90F3-0376796226B4}" srcId="{440BB117-3901-46E8-BE5D-4BBD9D0A30FC}" destId="{EB1A43F3-5B22-4D52-8C43-C68172943754}" srcOrd="0" destOrd="0" parTransId="{A7F367D8-9172-4E55-8087-CDDFB8AAB702}" sibTransId="{6C80C87B-D6BC-4379-B5FE-89BCA2E27601}"/>
    <dgm:cxn modelId="{54436420-C614-4CC0-82E3-3EB259340D38}" srcId="{B26E2394-52E4-4BDA-93AD-37A59F66EB07}" destId="{A2EC52C8-468A-41F2-B6FA-1F5B967FA563}" srcOrd="1" destOrd="0" parTransId="{53AE562E-6BBE-400E-BE2A-E14E9AF28F11}" sibTransId="{1EACEB0B-3A3C-4170-AD28-7CFB08C538E3}"/>
    <dgm:cxn modelId="{447685C7-5338-47E6-B106-B51C5BDE6DD8}" srcId="{EB1A43F3-5B22-4D52-8C43-C68172943754}" destId="{1551A9C2-E3F0-4E43-8266-E6B9DDDD901A}" srcOrd="1" destOrd="0" parTransId="{72A55C18-ABCE-427B-8585-960C309D60AB}" sibTransId="{D37C9DEB-D5A9-4C78-831E-D9E9974781AE}"/>
    <dgm:cxn modelId="{4E1B4C0E-11D3-45A7-B503-74D3FC12D680}" srcId="{EB1A43F3-5B22-4D52-8C43-C68172943754}" destId="{1F0BD478-C58F-4703-A4B8-EDAE7BC65368}" srcOrd="3" destOrd="0" parTransId="{EA633E34-BB10-41E6-80E3-41B0D40DBD5B}" sibTransId="{281C275D-D4AE-4A8C-AA7B-F433BC252CBA}"/>
    <dgm:cxn modelId="{5FBF8426-0260-489F-BEAD-E6F05ACFC763}" type="presOf" srcId="{440BB117-3901-46E8-BE5D-4BBD9D0A30FC}" destId="{C790512F-56B8-487A-AF6C-234A2FBDAC7D}" srcOrd="0" destOrd="0" presId="urn:microsoft.com/office/officeart/2005/8/layout/vList5"/>
    <dgm:cxn modelId="{884C496C-4575-4840-9FDE-B7E096F83984}" type="presOf" srcId="{419B71D6-B8C8-4D36-A614-5A0EF787DC62}" destId="{D795A0C3-3166-43C7-A006-8FA529A73D92}" srcOrd="0" destOrd="2" presId="urn:microsoft.com/office/officeart/2005/8/layout/vList5"/>
    <dgm:cxn modelId="{7AE73497-DABD-439A-8F1C-441B2E67D41D}" type="presOf" srcId="{ECE7B691-9820-4A8A-BCF4-B948EDDE7DE8}" destId="{D795A0C3-3166-43C7-A006-8FA529A73D92}" srcOrd="0" destOrd="0" presId="urn:microsoft.com/office/officeart/2005/8/layout/vList5"/>
    <dgm:cxn modelId="{FBC6D734-782E-41C0-87A4-1C9BA4FC2294}" type="presOf" srcId="{A2EC52C8-468A-41F2-B6FA-1F5B967FA563}" destId="{D795A0C3-3166-43C7-A006-8FA529A73D92}" srcOrd="0" destOrd="1" presId="urn:microsoft.com/office/officeart/2005/8/layout/vList5"/>
    <dgm:cxn modelId="{84A86E29-0F5F-4D98-ADCA-D0F4AA21F7C2}" type="presParOf" srcId="{C790512F-56B8-487A-AF6C-234A2FBDAC7D}" destId="{33C9FB1A-CE45-4AD6-9F35-EF3A09703983}" srcOrd="0" destOrd="0" presId="urn:microsoft.com/office/officeart/2005/8/layout/vList5"/>
    <dgm:cxn modelId="{90A75B53-23FB-400B-A543-7DC0FF4039BB}" type="presParOf" srcId="{33C9FB1A-CE45-4AD6-9F35-EF3A09703983}" destId="{0AF42F5F-2009-4242-AC5F-31F4B7F49EC5}" srcOrd="0" destOrd="0" presId="urn:microsoft.com/office/officeart/2005/8/layout/vList5"/>
    <dgm:cxn modelId="{953138BC-0367-4DE5-99DB-DBE2F9ECCA56}" type="presParOf" srcId="{33C9FB1A-CE45-4AD6-9F35-EF3A09703983}" destId="{C807BAD8-0F47-4BCC-87E7-89F514D4A8B6}" srcOrd="1" destOrd="0" presId="urn:microsoft.com/office/officeart/2005/8/layout/vList5"/>
    <dgm:cxn modelId="{CC539A3E-CE28-451D-87EF-5E8971D5E463}" type="presParOf" srcId="{C790512F-56B8-487A-AF6C-234A2FBDAC7D}" destId="{114F2E28-1F6C-4ED8-87C9-25C312667F81}" srcOrd="1" destOrd="0" presId="urn:microsoft.com/office/officeart/2005/8/layout/vList5"/>
    <dgm:cxn modelId="{FAF98B68-F359-489C-A58A-269A76A24175}" type="presParOf" srcId="{C790512F-56B8-487A-AF6C-234A2FBDAC7D}" destId="{FD6280DA-535B-4BF3-B08C-FEF3D4B94C54}" srcOrd="2" destOrd="0" presId="urn:microsoft.com/office/officeart/2005/8/layout/vList5"/>
    <dgm:cxn modelId="{548D8621-8B0D-44E7-9B61-1660AC71DC33}" type="presParOf" srcId="{FD6280DA-535B-4BF3-B08C-FEF3D4B94C54}" destId="{194AC8F7-9D93-4C8C-B561-01811722BE74}" srcOrd="0" destOrd="0" presId="urn:microsoft.com/office/officeart/2005/8/layout/vList5"/>
    <dgm:cxn modelId="{F1BAD1D0-D15F-4C6B-BD2A-B65CA32B9BFB}" type="presParOf" srcId="{FD6280DA-535B-4BF3-B08C-FEF3D4B94C54}" destId="{D795A0C3-3166-43C7-A006-8FA529A73D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40BB117-3901-46E8-BE5D-4BBD9D0A30F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72E5C77-7C8E-44DF-B071-5767B3C46F05}">
      <dgm:prSet/>
      <dgm:spPr/>
      <dgm:t>
        <a:bodyPr/>
        <a:lstStyle/>
        <a:p>
          <a:pPr rtl="0"/>
          <a:r>
            <a:rPr lang="pl-PL" dirty="0"/>
            <a:t>Budżet – 156 000 Euro ( 655 200 zł),</a:t>
          </a:r>
        </a:p>
      </dgm:t>
    </dgm:pt>
    <dgm:pt modelId="{7532F927-DB0E-46F4-9D06-0DDBDDC1B7C7}" type="parTrans" cxnId="{9655F2C6-7D17-44C4-9C3C-2737E0B8B98B}">
      <dgm:prSet/>
      <dgm:spPr/>
      <dgm:t>
        <a:bodyPr/>
        <a:lstStyle/>
        <a:p>
          <a:endParaRPr lang="pl-PL"/>
        </a:p>
      </dgm:t>
    </dgm:pt>
    <dgm:pt modelId="{A5A3E6C2-7C94-4E58-8919-986690F6CBF0}" type="sibTrans" cxnId="{9655F2C6-7D17-44C4-9C3C-2737E0B8B98B}">
      <dgm:prSet/>
      <dgm:spPr/>
      <dgm:t>
        <a:bodyPr/>
        <a:lstStyle/>
        <a:p>
          <a:endParaRPr lang="pl-PL"/>
        </a:p>
      </dgm:t>
    </dgm:pt>
    <dgm:pt modelId="{23209CB9-864B-45DC-AB6A-83B7B6943E16}">
      <dgm:prSet custT="1"/>
      <dgm:spPr/>
      <dgm:t>
        <a:bodyPr/>
        <a:lstStyle/>
        <a:p>
          <a:pPr algn="l"/>
          <a:r>
            <a:rPr lang="pl-PL" sz="2400" dirty="0"/>
            <a:t>P.1.3 Aktywizowanie organizacji pozarządowych</a:t>
          </a:r>
        </a:p>
      </dgm:t>
    </dgm:pt>
    <dgm:pt modelId="{0FD28F34-E952-4A6E-80D5-D644D3971F09}" type="parTrans" cxnId="{1B45FE4B-EE01-4263-BCB4-CC94B713FB72}">
      <dgm:prSet/>
      <dgm:spPr/>
      <dgm:t>
        <a:bodyPr/>
        <a:lstStyle/>
        <a:p>
          <a:endParaRPr lang="pl-PL"/>
        </a:p>
      </dgm:t>
    </dgm:pt>
    <dgm:pt modelId="{4DC9535E-9B2D-4F29-8D9A-3FBBD4A4628A}" type="sibTrans" cxnId="{1B45FE4B-EE01-4263-BCB4-CC94B713FB72}">
      <dgm:prSet/>
      <dgm:spPr/>
      <dgm:t>
        <a:bodyPr/>
        <a:lstStyle/>
        <a:p>
          <a:endParaRPr lang="pl-PL"/>
        </a:p>
      </dgm:t>
    </dgm:pt>
    <dgm:pt modelId="{4F53C672-2F89-404C-A286-8658EA4E50B3}">
      <dgm:prSet/>
      <dgm:spPr/>
      <dgm:t>
        <a:bodyPr/>
        <a:lstStyle/>
        <a:p>
          <a:pPr rtl="0"/>
          <a:r>
            <a:rPr lang="pl-PL" dirty="0"/>
            <a:t>Planowany termin naboru -  2027 i 2028 </a:t>
          </a:r>
        </a:p>
      </dgm:t>
    </dgm:pt>
    <dgm:pt modelId="{13B196DA-3D9A-41F9-BA2F-FFF0E11549F6}" type="parTrans" cxnId="{75546A33-6348-4644-9FB1-3088D111C01E}">
      <dgm:prSet/>
      <dgm:spPr/>
      <dgm:t>
        <a:bodyPr/>
        <a:lstStyle/>
        <a:p>
          <a:endParaRPr lang="pl-PL"/>
        </a:p>
      </dgm:t>
    </dgm:pt>
    <dgm:pt modelId="{3A0A1F48-FFBC-4189-B792-325081FCDA91}" type="sibTrans" cxnId="{75546A33-6348-4644-9FB1-3088D111C01E}">
      <dgm:prSet/>
      <dgm:spPr/>
      <dgm:t>
        <a:bodyPr/>
        <a:lstStyle/>
        <a:p>
          <a:endParaRPr lang="pl-PL"/>
        </a:p>
      </dgm:t>
    </dgm:pt>
    <dgm:pt modelId="{A760CE28-CC2D-487B-9D64-D4918559AF50}">
      <dgm:prSet/>
      <dgm:spPr/>
      <dgm:t>
        <a:bodyPr/>
        <a:lstStyle/>
        <a:p>
          <a:pPr rtl="0"/>
          <a:r>
            <a:rPr lang="pl-PL" dirty="0"/>
            <a:t>Sposób realizacji – konkurs,</a:t>
          </a:r>
        </a:p>
      </dgm:t>
    </dgm:pt>
    <dgm:pt modelId="{5667B87F-698D-404B-914E-923DE388C170}" type="parTrans" cxnId="{792DCC2A-C870-4D5D-8CA2-043D90C3BFA3}">
      <dgm:prSet/>
      <dgm:spPr/>
      <dgm:t>
        <a:bodyPr/>
        <a:lstStyle/>
        <a:p>
          <a:endParaRPr lang="pl-PL"/>
        </a:p>
      </dgm:t>
    </dgm:pt>
    <dgm:pt modelId="{7AE2E79C-1AE9-4EE4-9E9D-901CFA8C6F80}" type="sibTrans" cxnId="{792DCC2A-C870-4D5D-8CA2-043D90C3BFA3}">
      <dgm:prSet/>
      <dgm:spPr/>
      <dgm:t>
        <a:bodyPr/>
        <a:lstStyle/>
        <a:p>
          <a:endParaRPr lang="pl-PL"/>
        </a:p>
      </dgm:t>
    </dgm:pt>
    <dgm:pt modelId="{8377C741-FF56-4B47-8683-39954F4035BF}">
      <dgm:prSet/>
      <dgm:spPr/>
      <dgm:t>
        <a:bodyPr/>
        <a:lstStyle/>
        <a:p>
          <a:r>
            <a:rPr lang="pl-PL" dirty="0"/>
            <a:t>Intensywność pomocy dla organizacji pozarządowych 100%</a:t>
          </a:r>
        </a:p>
      </dgm:t>
    </dgm:pt>
    <dgm:pt modelId="{68728FC2-8588-41FA-AF0C-F2A500D7CC55}" type="parTrans" cxnId="{FBBF4FEA-C59F-429A-A6E3-FE253E5E7637}">
      <dgm:prSet/>
      <dgm:spPr/>
      <dgm:t>
        <a:bodyPr/>
        <a:lstStyle/>
        <a:p>
          <a:endParaRPr lang="pl-PL"/>
        </a:p>
      </dgm:t>
    </dgm:pt>
    <dgm:pt modelId="{78891450-D07F-412A-BBD4-5ACFD7D292B2}" type="sibTrans" cxnId="{FBBF4FEA-C59F-429A-A6E3-FE253E5E7637}">
      <dgm:prSet/>
      <dgm:spPr/>
      <dgm:t>
        <a:bodyPr/>
        <a:lstStyle/>
        <a:p>
          <a:endParaRPr lang="pl-PL"/>
        </a:p>
      </dgm:t>
    </dgm:pt>
    <dgm:pt modelId="{338EF9DC-C4C4-4E23-A246-75D049BE19D4}">
      <dgm:prSet/>
      <dgm:spPr/>
      <dgm:t>
        <a:bodyPr/>
        <a:lstStyle/>
        <a:p>
          <a:r>
            <a:rPr lang="pl-PL" dirty="0"/>
            <a:t>Wysokość wsparcia - 50 tys. </a:t>
          </a:r>
        </a:p>
      </dgm:t>
    </dgm:pt>
    <dgm:pt modelId="{1AF80A5F-4E27-463D-86B3-92B2734AA972}" type="parTrans" cxnId="{24C1BDFF-AC32-42A2-965E-F9CF1DD5C251}">
      <dgm:prSet/>
      <dgm:spPr/>
      <dgm:t>
        <a:bodyPr/>
        <a:lstStyle/>
        <a:p>
          <a:endParaRPr lang="pl-PL"/>
        </a:p>
      </dgm:t>
    </dgm:pt>
    <dgm:pt modelId="{DF6F9398-224E-4BB9-A05B-A7088F98E536}" type="sibTrans" cxnId="{24C1BDFF-AC32-42A2-965E-F9CF1DD5C251}">
      <dgm:prSet/>
      <dgm:spPr/>
      <dgm:t>
        <a:bodyPr/>
        <a:lstStyle/>
        <a:p>
          <a:endParaRPr lang="pl-PL"/>
        </a:p>
      </dgm:t>
    </dgm:pt>
    <dgm:pt modelId="{C0DBE7FB-216B-44CC-B8EE-08983E4CA104}">
      <dgm:prSet/>
      <dgm:spPr/>
      <dgm:t>
        <a:bodyPr/>
        <a:lstStyle/>
        <a:p>
          <a:r>
            <a:rPr lang="pl-PL" dirty="0"/>
            <a:t>Grupy docelowe - Organizacje pozarządowe,</a:t>
          </a:r>
        </a:p>
      </dgm:t>
    </dgm:pt>
    <dgm:pt modelId="{0AE796B8-8015-4AB8-A9B8-E71CA258401A}" type="parTrans" cxnId="{62BBD2BF-41BE-4C0E-BC27-28D6521FF744}">
      <dgm:prSet/>
      <dgm:spPr/>
      <dgm:t>
        <a:bodyPr/>
        <a:lstStyle/>
        <a:p>
          <a:endParaRPr lang="pl-PL"/>
        </a:p>
      </dgm:t>
    </dgm:pt>
    <dgm:pt modelId="{0715A39B-5001-41E8-B72B-A1B49E9D9755}" type="sibTrans" cxnId="{62BBD2BF-41BE-4C0E-BC27-28D6521FF744}">
      <dgm:prSet/>
      <dgm:spPr/>
      <dgm:t>
        <a:bodyPr/>
        <a:lstStyle/>
        <a:p>
          <a:endParaRPr lang="pl-PL"/>
        </a:p>
      </dgm:t>
    </dgm:pt>
    <dgm:pt modelId="{C790512F-56B8-487A-AF6C-234A2FBDAC7D}" type="pres">
      <dgm:prSet presAssocID="{440BB117-3901-46E8-BE5D-4BBD9D0A30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491E486-901D-4F3B-B86A-31D4BEC0D454}" type="pres">
      <dgm:prSet presAssocID="{23209CB9-864B-45DC-AB6A-83B7B6943E16}" presName="linNode" presStyleCnt="0"/>
      <dgm:spPr/>
    </dgm:pt>
    <dgm:pt modelId="{3D8A151A-80D3-4871-A352-45E8CE5B67D5}" type="pres">
      <dgm:prSet presAssocID="{23209CB9-864B-45DC-AB6A-83B7B6943E16}" presName="parentText" presStyleLbl="node1" presStyleIdx="0" presStyleCnt="1" custScaleY="5406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002FADE-AB80-45F2-9196-0F9C87DEA18A}" type="pres">
      <dgm:prSet presAssocID="{23209CB9-864B-45DC-AB6A-83B7B6943E16}" presName="descendantText" presStyleLbl="alignAccFollowNode1" presStyleIdx="0" presStyleCnt="1" custScaleY="5358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2BBD2BF-41BE-4C0E-BC27-28D6521FF744}" srcId="{23209CB9-864B-45DC-AB6A-83B7B6943E16}" destId="{C0DBE7FB-216B-44CC-B8EE-08983E4CA104}" srcOrd="2" destOrd="0" parTransId="{0AE796B8-8015-4AB8-A9B8-E71CA258401A}" sibTransId="{0715A39B-5001-41E8-B72B-A1B49E9D9755}"/>
    <dgm:cxn modelId="{FBBF4FEA-C59F-429A-A6E3-FE253E5E7637}" srcId="{23209CB9-864B-45DC-AB6A-83B7B6943E16}" destId="{8377C741-FF56-4B47-8683-39954F4035BF}" srcOrd="3" destOrd="0" parTransId="{68728FC2-8588-41FA-AF0C-F2A500D7CC55}" sibTransId="{78891450-D07F-412A-BBD4-5ACFD7D292B2}"/>
    <dgm:cxn modelId="{503218EB-5058-4596-91F1-FE0BC07589C2}" type="presOf" srcId="{4F53C672-2F89-404C-A286-8658EA4E50B3}" destId="{4002FADE-AB80-45F2-9196-0F9C87DEA18A}" srcOrd="0" destOrd="5" presId="urn:microsoft.com/office/officeart/2005/8/layout/vList5"/>
    <dgm:cxn modelId="{C92EA997-4500-48CB-9187-9C76D20F6434}" type="presOf" srcId="{A760CE28-CC2D-487B-9D64-D4918559AF50}" destId="{4002FADE-AB80-45F2-9196-0F9C87DEA18A}" srcOrd="0" destOrd="4" presId="urn:microsoft.com/office/officeart/2005/8/layout/vList5"/>
    <dgm:cxn modelId="{E22B4900-1F4C-496D-A07E-9206A9FD4D72}" type="presOf" srcId="{23209CB9-864B-45DC-AB6A-83B7B6943E16}" destId="{3D8A151A-80D3-4871-A352-45E8CE5B67D5}" srcOrd="0" destOrd="0" presId="urn:microsoft.com/office/officeart/2005/8/layout/vList5"/>
    <dgm:cxn modelId="{110274AC-C72C-4FE3-89CD-D4647923C497}" type="presOf" srcId="{272E5C77-7C8E-44DF-B071-5767B3C46F05}" destId="{4002FADE-AB80-45F2-9196-0F9C87DEA18A}" srcOrd="0" destOrd="0" presId="urn:microsoft.com/office/officeart/2005/8/layout/vList5"/>
    <dgm:cxn modelId="{24C1BDFF-AC32-42A2-965E-F9CF1DD5C251}" srcId="{23209CB9-864B-45DC-AB6A-83B7B6943E16}" destId="{338EF9DC-C4C4-4E23-A246-75D049BE19D4}" srcOrd="1" destOrd="0" parTransId="{1AF80A5F-4E27-463D-86B3-92B2734AA972}" sibTransId="{DF6F9398-224E-4BB9-A05B-A7088F98E536}"/>
    <dgm:cxn modelId="{06F0D91A-9FF3-425E-A588-955FF6171066}" type="presOf" srcId="{338EF9DC-C4C4-4E23-A246-75D049BE19D4}" destId="{4002FADE-AB80-45F2-9196-0F9C87DEA18A}" srcOrd="0" destOrd="1" presId="urn:microsoft.com/office/officeart/2005/8/layout/vList5"/>
    <dgm:cxn modelId="{792DCC2A-C870-4D5D-8CA2-043D90C3BFA3}" srcId="{23209CB9-864B-45DC-AB6A-83B7B6943E16}" destId="{A760CE28-CC2D-487B-9D64-D4918559AF50}" srcOrd="4" destOrd="0" parTransId="{5667B87F-698D-404B-914E-923DE388C170}" sibTransId="{7AE2E79C-1AE9-4EE4-9E9D-901CFA8C6F80}"/>
    <dgm:cxn modelId="{72BF625C-2D94-4E4B-A455-574C0F3D1F55}" type="presOf" srcId="{C0DBE7FB-216B-44CC-B8EE-08983E4CA104}" destId="{4002FADE-AB80-45F2-9196-0F9C87DEA18A}" srcOrd="0" destOrd="2" presId="urn:microsoft.com/office/officeart/2005/8/layout/vList5"/>
    <dgm:cxn modelId="{75546A33-6348-4644-9FB1-3088D111C01E}" srcId="{23209CB9-864B-45DC-AB6A-83B7B6943E16}" destId="{4F53C672-2F89-404C-A286-8658EA4E50B3}" srcOrd="5" destOrd="0" parTransId="{13B196DA-3D9A-41F9-BA2F-FFF0E11549F6}" sibTransId="{3A0A1F48-FFBC-4189-B792-325081FCDA91}"/>
    <dgm:cxn modelId="{AA8EF0F3-17A8-4A48-A361-FAC29C7DE3EE}" type="presOf" srcId="{8377C741-FF56-4B47-8683-39954F4035BF}" destId="{4002FADE-AB80-45F2-9196-0F9C87DEA18A}" srcOrd="0" destOrd="3" presId="urn:microsoft.com/office/officeart/2005/8/layout/vList5"/>
    <dgm:cxn modelId="{5FBF8426-0260-489F-BEAD-E6F05ACFC763}" type="presOf" srcId="{440BB117-3901-46E8-BE5D-4BBD9D0A30FC}" destId="{C790512F-56B8-487A-AF6C-234A2FBDAC7D}" srcOrd="0" destOrd="0" presId="urn:microsoft.com/office/officeart/2005/8/layout/vList5"/>
    <dgm:cxn modelId="{9655F2C6-7D17-44C4-9C3C-2737E0B8B98B}" srcId="{23209CB9-864B-45DC-AB6A-83B7B6943E16}" destId="{272E5C77-7C8E-44DF-B071-5767B3C46F05}" srcOrd="0" destOrd="0" parTransId="{7532F927-DB0E-46F4-9D06-0DDBDDC1B7C7}" sibTransId="{A5A3E6C2-7C94-4E58-8919-986690F6CBF0}"/>
    <dgm:cxn modelId="{1B45FE4B-EE01-4263-BCB4-CC94B713FB72}" srcId="{440BB117-3901-46E8-BE5D-4BBD9D0A30FC}" destId="{23209CB9-864B-45DC-AB6A-83B7B6943E16}" srcOrd="0" destOrd="0" parTransId="{0FD28F34-E952-4A6E-80D5-D644D3971F09}" sibTransId="{4DC9535E-9B2D-4F29-8D9A-3FBBD4A4628A}"/>
    <dgm:cxn modelId="{29D52AD0-0404-4594-A306-89098ADEC4C7}" type="presParOf" srcId="{C790512F-56B8-487A-AF6C-234A2FBDAC7D}" destId="{9491E486-901D-4F3B-B86A-31D4BEC0D454}" srcOrd="0" destOrd="0" presId="urn:microsoft.com/office/officeart/2005/8/layout/vList5"/>
    <dgm:cxn modelId="{6483871F-05E8-4378-977B-793F482F45E3}" type="presParOf" srcId="{9491E486-901D-4F3B-B86A-31D4BEC0D454}" destId="{3D8A151A-80D3-4871-A352-45E8CE5B67D5}" srcOrd="0" destOrd="0" presId="urn:microsoft.com/office/officeart/2005/8/layout/vList5"/>
    <dgm:cxn modelId="{14EACE1D-9D04-444C-ABA9-938F1A8D680A}" type="presParOf" srcId="{9491E486-901D-4F3B-B86A-31D4BEC0D454}" destId="{4002FADE-AB80-45F2-9196-0F9C87DEA18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40BB117-3901-46E8-BE5D-4BBD9D0A30F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B1A43F3-5B22-4D52-8C43-C68172943754}">
      <dgm:prSet custT="1"/>
      <dgm:spPr/>
      <dgm:t>
        <a:bodyPr/>
        <a:lstStyle/>
        <a:p>
          <a:pPr algn="l" rtl="0"/>
          <a:r>
            <a:rPr lang="pl-PL" sz="2000" dirty="0"/>
            <a:t>P.1.4 Aktywizacja i włączenie społeczne lokalnej społeczności, w tym seniorów, ludzi młodych i osób w niekorzystnej sytuacji</a:t>
          </a:r>
        </a:p>
      </dgm:t>
    </dgm:pt>
    <dgm:pt modelId="{A7F367D8-9172-4E55-8087-CDDFB8AAB702}" type="parTrans" cxnId="{5AFC954F-D6FF-4D5F-90F3-0376796226B4}">
      <dgm:prSet/>
      <dgm:spPr/>
      <dgm:t>
        <a:bodyPr/>
        <a:lstStyle/>
        <a:p>
          <a:endParaRPr lang="pl-PL"/>
        </a:p>
      </dgm:t>
    </dgm:pt>
    <dgm:pt modelId="{6C80C87B-D6BC-4379-B5FE-89BCA2E27601}" type="sibTrans" cxnId="{5AFC954F-D6FF-4D5F-90F3-0376796226B4}">
      <dgm:prSet/>
      <dgm:spPr/>
      <dgm:t>
        <a:bodyPr/>
        <a:lstStyle/>
        <a:p>
          <a:endParaRPr lang="pl-PL"/>
        </a:p>
      </dgm:t>
    </dgm:pt>
    <dgm:pt modelId="{3C4DEBD7-6B3B-42B6-95D6-896FD364AD28}">
      <dgm:prSet/>
      <dgm:spPr/>
      <dgm:t>
        <a:bodyPr/>
        <a:lstStyle/>
        <a:p>
          <a:pPr rtl="0"/>
          <a:r>
            <a:rPr lang="pl-PL" dirty="0"/>
            <a:t>Budżet – 156 000 Euro ( 655 200 zł),</a:t>
          </a:r>
        </a:p>
      </dgm:t>
    </dgm:pt>
    <dgm:pt modelId="{B7A84403-831C-4FCD-ACA9-AC2F1F2429FE}" type="parTrans" cxnId="{B14371AE-63EB-4E19-937C-CDBC11C47789}">
      <dgm:prSet/>
      <dgm:spPr/>
      <dgm:t>
        <a:bodyPr/>
        <a:lstStyle/>
        <a:p>
          <a:endParaRPr lang="pl-PL"/>
        </a:p>
      </dgm:t>
    </dgm:pt>
    <dgm:pt modelId="{A4DAC1BA-C243-4A47-801F-1413457B1C46}" type="sibTrans" cxnId="{B14371AE-63EB-4E19-937C-CDBC11C47789}">
      <dgm:prSet/>
      <dgm:spPr/>
      <dgm:t>
        <a:bodyPr/>
        <a:lstStyle/>
        <a:p>
          <a:endParaRPr lang="pl-PL"/>
        </a:p>
      </dgm:t>
    </dgm:pt>
    <dgm:pt modelId="{B26E2394-52E4-4BDA-93AD-37A59F66EB07}">
      <dgm:prSet custT="1"/>
      <dgm:spPr/>
      <dgm:t>
        <a:bodyPr/>
        <a:lstStyle/>
        <a:p>
          <a:pPr algn="l" rtl="0"/>
          <a:r>
            <a:rPr lang="pl-PL" sz="1800" dirty="0"/>
            <a:t>P.1.5 Kształtowanie postaw obywatelskich, prospołecznych i proekologicznych w tym kształcenie umiejętności współpracy, budowanie otwartości na innych, wspieranie podnoszenia kompetencji liderów życia społecznego i publicznego, realizacja innowacyjnych przedsięwzięć </a:t>
          </a:r>
        </a:p>
      </dgm:t>
    </dgm:pt>
    <dgm:pt modelId="{593EF4F9-7CF7-4448-8A87-B6EEAE798124}" type="parTrans" cxnId="{6D39848A-4C09-4990-BFBC-B74DA0187E73}">
      <dgm:prSet/>
      <dgm:spPr/>
      <dgm:t>
        <a:bodyPr/>
        <a:lstStyle/>
        <a:p>
          <a:endParaRPr lang="pl-PL"/>
        </a:p>
      </dgm:t>
    </dgm:pt>
    <dgm:pt modelId="{AA4F85E2-D09F-466A-ABC1-E88565F0ED03}" type="sibTrans" cxnId="{6D39848A-4C09-4990-BFBC-B74DA0187E73}">
      <dgm:prSet/>
      <dgm:spPr/>
      <dgm:t>
        <a:bodyPr/>
        <a:lstStyle/>
        <a:p>
          <a:endParaRPr lang="pl-PL"/>
        </a:p>
      </dgm:t>
    </dgm:pt>
    <dgm:pt modelId="{ECE7B691-9820-4A8A-BCF4-B948EDDE7DE8}">
      <dgm:prSet/>
      <dgm:spPr/>
      <dgm:t>
        <a:bodyPr/>
        <a:lstStyle/>
        <a:p>
          <a:pPr rtl="0"/>
          <a:r>
            <a:rPr lang="pl-PL" dirty="0"/>
            <a:t>Budżet – 350 910 Euro ( 1 473 822 zł),</a:t>
          </a:r>
        </a:p>
      </dgm:t>
    </dgm:pt>
    <dgm:pt modelId="{AD665FEF-55AB-4848-B1D6-90D7D48DA5C1}" type="parTrans" cxnId="{43370315-1FD1-4D91-9A91-634962FD2580}">
      <dgm:prSet/>
      <dgm:spPr/>
      <dgm:t>
        <a:bodyPr/>
        <a:lstStyle/>
        <a:p>
          <a:endParaRPr lang="pl-PL"/>
        </a:p>
      </dgm:t>
    </dgm:pt>
    <dgm:pt modelId="{B945DB55-E809-424A-9186-3A10ACCFD546}" type="sibTrans" cxnId="{43370315-1FD1-4D91-9A91-634962FD2580}">
      <dgm:prSet/>
      <dgm:spPr/>
      <dgm:t>
        <a:bodyPr/>
        <a:lstStyle/>
        <a:p>
          <a:endParaRPr lang="pl-PL"/>
        </a:p>
      </dgm:t>
    </dgm:pt>
    <dgm:pt modelId="{16DC4EB6-B11A-491B-94A4-A81194713430}">
      <dgm:prSet/>
      <dgm:spPr/>
      <dgm:t>
        <a:bodyPr/>
        <a:lstStyle/>
        <a:p>
          <a:pPr rtl="0"/>
          <a:r>
            <a:rPr lang="pl-PL" dirty="0"/>
            <a:t>Grupy docelowe - Jednostki sektora finansów publicznych, organizacje pozarządowe</a:t>
          </a:r>
        </a:p>
      </dgm:t>
    </dgm:pt>
    <dgm:pt modelId="{6B1EBDD5-EECC-4870-BF92-FDEEAF7B3386}" type="parTrans" cxnId="{9C8FDD06-F77A-4E6F-83F4-C19E36DF48DB}">
      <dgm:prSet/>
      <dgm:spPr/>
      <dgm:t>
        <a:bodyPr/>
        <a:lstStyle/>
        <a:p>
          <a:endParaRPr lang="pl-PL"/>
        </a:p>
      </dgm:t>
    </dgm:pt>
    <dgm:pt modelId="{F253ED06-FAC1-4C77-B77B-F508FBDB8609}" type="sibTrans" cxnId="{9C8FDD06-F77A-4E6F-83F4-C19E36DF48DB}">
      <dgm:prSet/>
      <dgm:spPr/>
      <dgm:t>
        <a:bodyPr/>
        <a:lstStyle/>
        <a:p>
          <a:endParaRPr lang="pl-PL"/>
        </a:p>
      </dgm:t>
    </dgm:pt>
    <dgm:pt modelId="{B6C9D13D-65C5-43D0-8F87-4B2FEE33FDC8}">
      <dgm:prSet/>
      <dgm:spPr/>
      <dgm:t>
        <a:bodyPr/>
        <a:lstStyle/>
        <a:p>
          <a:pPr rtl="0"/>
          <a:r>
            <a:rPr lang="pl-PL" dirty="0"/>
            <a:t>Sposób realizacji – konkurs,</a:t>
          </a:r>
        </a:p>
      </dgm:t>
    </dgm:pt>
    <dgm:pt modelId="{24067894-1D90-4C26-B30C-9A58F3E31330}" type="parTrans" cxnId="{973F6A09-4CC4-43C9-8FB4-B529D9CCCE87}">
      <dgm:prSet/>
      <dgm:spPr/>
      <dgm:t>
        <a:bodyPr/>
        <a:lstStyle/>
        <a:p>
          <a:endParaRPr lang="pl-PL"/>
        </a:p>
      </dgm:t>
    </dgm:pt>
    <dgm:pt modelId="{09AEB500-F3A2-4A57-A2D8-37B0927E6A72}" type="sibTrans" cxnId="{973F6A09-4CC4-43C9-8FB4-B529D9CCCE87}">
      <dgm:prSet/>
      <dgm:spPr/>
      <dgm:t>
        <a:bodyPr/>
        <a:lstStyle/>
        <a:p>
          <a:endParaRPr lang="pl-PL"/>
        </a:p>
      </dgm:t>
    </dgm:pt>
    <dgm:pt modelId="{AEA090BB-4BAE-4820-8CED-37A27F20DD8A}">
      <dgm:prSet/>
      <dgm:spPr/>
      <dgm:t>
        <a:bodyPr/>
        <a:lstStyle/>
        <a:p>
          <a:pPr rtl="0"/>
          <a:r>
            <a:rPr lang="pl-PL" dirty="0"/>
            <a:t>Planowany termin naboru -  2027 i 2028</a:t>
          </a:r>
        </a:p>
      </dgm:t>
    </dgm:pt>
    <dgm:pt modelId="{D96BEAC9-5DDD-4975-95E3-AA300DB61949}" type="parTrans" cxnId="{227EC6FB-8446-4C31-B1EA-2BD9C9B8CC3C}">
      <dgm:prSet/>
      <dgm:spPr/>
      <dgm:t>
        <a:bodyPr/>
        <a:lstStyle/>
        <a:p>
          <a:endParaRPr lang="pl-PL"/>
        </a:p>
      </dgm:t>
    </dgm:pt>
    <dgm:pt modelId="{923BE2DA-EFBE-4D60-80B6-64A689CBCF1C}" type="sibTrans" cxnId="{227EC6FB-8446-4C31-B1EA-2BD9C9B8CC3C}">
      <dgm:prSet/>
      <dgm:spPr/>
      <dgm:t>
        <a:bodyPr/>
        <a:lstStyle/>
        <a:p>
          <a:endParaRPr lang="pl-PL"/>
        </a:p>
      </dgm:t>
    </dgm:pt>
    <dgm:pt modelId="{419B71D6-B8C8-4D36-A614-5A0EF787DC62}">
      <dgm:prSet/>
      <dgm:spPr/>
      <dgm:t>
        <a:bodyPr/>
        <a:lstStyle/>
        <a:p>
          <a:pPr rtl="0"/>
          <a:r>
            <a:rPr lang="pl-PL" dirty="0"/>
            <a:t>Grupy docelowe - organizacje pozarządowe, LGD (dot. operacji własnej)</a:t>
          </a:r>
        </a:p>
      </dgm:t>
    </dgm:pt>
    <dgm:pt modelId="{D559254B-173F-4F3A-82A8-B7BAE8152476}" type="parTrans" cxnId="{E4471AE6-6FB0-4071-A000-1CCE05417E4B}">
      <dgm:prSet/>
      <dgm:spPr/>
      <dgm:t>
        <a:bodyPr/>
        <a:lstStyle/>
        <a:p>
          <a:endParaRPr lang="pl-PL"/>
        </a:p>
      </dgm:t>
    </dgm:pt>
    <dgm:pt modelId="{F5F4BB55-50B0-4FA4-AD1E-850D76FF51D2}" type="sibTrans" cxnId="{E4471AE6-6FB0-4071-A000-1CCE05417E4B}">
      <dgm:prSet/>
      <dgm:spPr/>
      <dgm:t>
        <a:bodyPr/>
        <a:lstStyle/>
        <a:p>
          <a:endParaRPr lang="pl-PL"/>
        </a:p>
      </dgm:t>
    </dgm:pt>
    <dgm:pt modelId="{F7591442-E857-487F-A00E-11CAD65F1E68}">
      <dgm:prSet/>
      <dgm:spPr/>
      <dgm:t>
        <a:bodyPr/>
        <a:lstStyle/>
        <a:p>
          <a:pPr rtl="0"/>
          <a:r>
            <a:rPr lang="pl-PL" dirty="0"/>
            <a:t>Sposób realizacji – konkurs, operacja własne, </a:t>
          </a:r>
        </a:p>
      </dgm:t>
    </dgm:pt>
    <dgm:pt modelId="{70736724-3671-4CDD-A81A-B0D561BCDBA0}" type="parTrans" cxnId="{5189941A-CF3D-4ABA-8BC6-DA4DF074A908}">
      <dgm:prSet/>
      <dgm:spPr/>
      <dgm:t>
        <a:bodyPr/>
        <a:lstStyle/>
        <a:p>
          <a:endParaRPr lang="pl-PL"/>
        </a:p>
      </dgm:t>
    </dgm:pt>
    <dgm:pt modelId="{548F42CF-5DE1-42A2-B86C-3E383CE09DC9}" type="sibTrans" cxnId="{5189941A-CF3D-4ABA-8BC6-DA4DF074A908}">
      <dgm:prSet/>
      <dgm:spPr/>
      <dgm:t>
        <a:bodyPr/>
        <a:lstStyle/>
        <a:p>
          <a:endParaRPr lang="pl-PL"/>
        </a:p>
      </dgm:t>
    </dgm:pt>
    <dgm:pt modelId="{4E5E3FD7-9ADE-4463-8007-897233EB2062}">
      <dgm:prSet/>
      <dgm:spPr/>
      <dgm:t>
        <a:bodyPr/>
        <a:lstStyle/>
        <a:p>
          <a:pPr rtl="0"/>
          <a:r>
            <a:rPr lang="pl-PL" dirty="0"/>
            <a:t>Planowany termin naboru - 2025, 2027, 2028 i 2029</a:t>
          </a:r>
        </a:p>
      </dgm:t>
    </dgm:pt>
    <dgm:pt modelId="{CDE54863-A2EF-496F-8263-B3A983BF7F35}" type="parTrans" cxnId="{D36F4C03-2AD1-4D32-9047-63B1B6C86C52}">
      <dgm:prSet/>
      <dgm:spPr/>
      <dgm:t>
        <a:bodyPr/>
        <a:lstStyle/>
        <a:p>
          <a:endParaRPr lang="pl-PL"/>
        </a:p>
      </dgm:t>
    </dgm:pt>
    <dgm:pt modelId="{6E158E9B-DED8-403D-ACBF-35BE24CC9DBC}" type="sibTrans" cxnId="{D36F4C03-2AD1-4D32-9047-63B1B6C86C52}">
      <dgm:prSet/>
      <dgm:spPr/>
      <dgm:t>
        <a:bodyPr/>
        <a:lstStyle/>
        <a:p>
          <a:endParaRPr lang="pl-PL"/>
        </a:p>
      </dgm:t>
    </dgm:pt>
    <dgm:pt modelId="{6E4B4C79-0916-4B3C-A6F8-38C88FB85114}">
      <dgm:prSet/>
      <dgm:spPr/>
      <dgm:t>
        <a:bodyPr/>
        <a:lstStyle/>
        <a:p>
          <a:r>
            <a:rPr lang="pl-PL" dirty="0"/>
            <a:t>Intensywność pomocy dla JSFP 75%, dla organizacji pozarządowych 100%</a:t>
          </a:r>
        </a:p>
      </dgm:t>
    </dgm:pt>
    <dgm:pt modelId="{544ACBF5-2C8F-4498-942A-1C888964DCA1}" type="parTrans" cxnId="{6479678A-2C3D-41C5-8A86-8CCD0D12002D}">
      <dgm:prSet/>
      <dgm:spPr/>
    </dgm:pt>
    <dgm:pt modelId="{9E6AA4B8-3F48-4435-B1A3-5B550F1464AC}" type="sibTrans" cxnId="{6479678A-2C3D-41C5-8A86-8CCD0D12002D}">
      <dgm:prSet/>
      <dgm:spPr/>
    </dgm:pt>
    <dgm:pt modelId="{D513C854-C833-4C5D-9A91-341FC694FF10}">
      <dgm:prSet/>
      <dgm:spPr/>
      <dgm:t>
        <a:bodyPr/>
        <a:lstStyle/>
        <a:p>
          <a:r>
            <a:rPr lang="pl-PL" dirty="0"/>
            <a:t>Wysokość wsparcia - 50 tys. </a:t>
          </a:r>
        </a:p>
      </dgm:t>
    </dgm:pt>
    <dgm:pt modelId="{3A45BCF7-61BA-412E-A1AC-D96228C330C3}" type="parTrans" cxnId="{B9643F13-2E81-4F40-A171-789677D98D3D}">
      <dgm:prSet/>
      <dgm:spPr/>
    </dgm:pt>
    <dgm:pt modelId="{544E8714-3921-4552-9E34-11846C8075C2}" type="sibTrans" cxnId="{B9643F13-2E81-4F40-A171-789677D98D3D}">
      <dgm:prSet/>
      <dgm:spPr/>
    </dgm:pt>
    <dgm:pt modelId="{46F9A20A-B2B2-4028-B0ED-885229778128}">
      <dgm:prSet/>
      <dgm:spPr/>
      <dgm:t>
        <a:bodyPr/>
        <a:lstStyle/>
        <a:p>
          <a:r>
            <a:rPr lang="pl-PL" dirty="0"/>
            <a:t>Intensywność pomocy dla organizacji pozarządowych 100%</a:t>
          </a:r>
        </a:p>
      </dgm:t>
    </dgm:pt>
    <dgm:pt modelId="{6A5D22C6-436B-4658-8C46-8351E2EE10AD}" type="parTrans" cxnId="{4054DDAD-2311-4490-9416-8A47F68D7B08}">
      <dgm:prSet/>
      <dgm:spPr/>
    </dgm:pt>
    <dgm:pt modelId="{575A5485-2C5B-47FE-A861-CC6D717BECB2}" type="sibTrans" cxnId="{4054DDAD-2311-4490-9416-8A47F68D7B08}">
      <dgm:prSet/>
      <dgm:spPr/>
    </dgm:pt>
    <dgm:pt modelId="{DCA259A2-A26F-4031-8285-0815678587AA}">
      <dgm:prSet/>
      <dgm:spPr/>
      <dgm:t>
        <a:bodyPr/>
        <a:lstStyle/>
        <a:p>
          <a:r>
            <a:rPr lang="pl-PL" dirty="0"/>
            <a:t>Wysokość wsparcia od 50 tys. do ok. 225 tys.</a:t>
          </a:r>
        </a:p>
      </dgm:t>
    </dgm:pt>
    <dgm:pt modelId="{582591CA-1061-46A7-87E7-562F287C9FDA}" type="parTrans" cxnId="{EE7A1ACC-4A61-4A5B-A2E0-469738BC3B8F}">
      <dgm:prSet/>
      <dgm:spPr/>
    </dgm:pt>
    <dgm:pt modelId="{A3B4215F-EA21-47B8-A29B-DBF1D0074248}" type="sibTrans" cxnId="{EE7A1ACC-4A61-4A5B-A2E0-469738BC3B8F}">
      <dgm:prSet/>
      <dgm:spPr/>
    </dgm:pt>
    <dgm:pt modelId="{C790512F-56B8-487A-AF6C-234A2FBDAC7D}" type="pres">
      <dgm:prSet presAssocID="{440BB117-3901-46E8-BE5D-4BBD9D0A30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3C9FB1A-CE45-4AD6-9F35-EF3A09703983}" type="pres">
      <dgm:prSet presAssocID="{EB1A43F3-5B22-4D52-8C43-C68172943754}" presName="linNode" presStyleCnt="0"/>
      <dgm:spPr/>
    </dgm:pt>
    <dgm:pt modelId="{0AF42F5F-2009-4242-AC5F-31F4B7F49EC5}" type="pres">
      <dgm:prSet presAssocID="{EB1A43F3-5B22-4D52-8C43-C68172943754}" presName="parentText" presStyleLbl="node1" presStyleIdx="0" presStyleCnt="2" custScaleX="11880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807BAD8-0F47-4BCC-87E7-89F514D4A8B6}" type="pres">
      <dgm:prSet presAssocID="{EB1A43F3-5B22-4D52-8C43-C68172943754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14F2E28-1F6C-4ED8-87C9-25C312667F81}" type="pres">
      <dgm:prSet presAssocID="{6C80C87B-D6BC-4379-B5FE-89BCA2E27601}" presName="sp" presStyleCnt="0"/>
      <dgm:spPr/>
    </dgm:pt>
    <dgm:pt modelId="{FD6280DA-535B-4BF3-B08C-FEF3D4B94C54}" type="pres">
      <dgm:prSet presAssocID="{B26E2394-52E4-4BDA-93AD-37A59F66EB07}" presName="linNode" presStyleCnt="0"/>
      <dgm:spPr/>
    </dgm:pt>
    <dgm:pt modelId="{194AC8F7-9D93-4C8C-B561-01811722BE74}" type="pres">
      <dgm:prSet presAssocID="{B26E2394-52E4-4BDA-93AD-37A59F66EB07}" presName="parentText" presStyleLbl="node1" presStyleIdx="1" presStyleCnt="2" custScaleX="119962" custScaleY="126736" custLinFactNeighborX="46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95A0C3-3166-43C7-A006-8FA529A73D92}" type="pres">
      <dgm:prSet presAssocID="{B26E2394-52E4-4BDA-93AD-37A59F66EB07}" presName="descendantText" presStyleLbl="alignAccFollowNode1" presStyleIdx="1" presStyleCnt="2" custScaleY="12243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84C496C-4575-4840-9FDE-B7E096F83984}" type="presOf" srcId="{419B71D6-B8C8-4D36-A614-5A0EF787DC62}" destId="{D795A0C3-3166-43C7-A006-8FA529A73D92}" srcOrd="0" destOrd="2" presId="urn:microsoft.com/office/officeart/2005/8/layout/vList5"/>
    <dgm:cxn modelId="{7AE73497-DABD-439A-8F1C-441B2E67D41D}" type="presOf" srcId="{ECE7B691-9820-4A8A-BCF4-B948EDDE7DE8}" destId="{D795A0C3-3166-43C7-A006-8FA529A73D92}" srcOrd="0" destOrd="0" presId="urn:microsoft.com/office/officeart/2005/8/layout/vList5"/>
    <dgm:cxn modelId="{9EC6C55F-1989-468C-BAB6-AE5496D548A0}" type="presOf" srcId="{AEA090BB-4BAE-4820-8CED-37A27F20DD8A}" destId="{C807BAD8-0F47-4BCC-87E7-89F514D4A8B6}" srcOrd="0" destOrd="5" presId="urn:microsoft.com/office/officeart/2005/8/layout/vList5"/>
    <dgm:cxn modelId="{4054DDAD-2311-4490-9416-8A47F68D7B08}" srcId="{B26E2394-52E4-4BDA-93AD-37A59F66EB07}" destId="{46F9A20A-B2B2-4028-B0ED-885229778128}" srcOrd="4" destOrd="0" parTransId="{6A5D22C6-436B-4658-8C46-8351E2EE10AD}" sibTransId="{575A5485-2C5B-47FE-A861-CC6D717BECB2}"/>
    <dgm:cxn modelId="{6479678A-2C3D-41C5-8A86-8CCD0D12002D}" srcId="{EB1A43F3-5B22-4D52-8C43-C68172943754}" destId="{6E4B4C79-0916-4B3C-A6F8-38C88FB85114}" srcOrd="3" destOrd="0" parTransId="{544ACBF5-2C8F-4498-942A-1C888964DCA1}" sibTransId="{9E6AA4B8-3F48-4435-B1A3-5B550F1464AC}"/>
    <dgm:cxn modelId="{D36F4C03-2AD1-4D32-9047-63B1B6C86C52}" srcId="{B26E2394-52E4-4BDA-93AD-37A59F66EB07}" destId="{4E5E3FD7-9ADE-4463-8007-897233EB2062}" srcOrd="5" destOrd="0" parTransId="{CDE54863-A2EF-496F-8263-B3A983BF7F35}" sibTransId="{6E158E9B-DED8-403D-ACBF-35BE24CC9DBC}"/>
    <dgm:cxn modelId="{5FBF8426-0260-489F-BEAD-E6F05ACFC763}" type="presOf" srcId="{440BB117-3901-46E8-BE5D-4BBD9D0A30FC}" destId="{C790512F-56B8-487A-AF6C-234A2FBDAC7D}" srcOrd="0" destOrd="0" presId="urn:microsoft.com/office/officeart/2005/8/layout/vList5"/>
    <dgm:cxn modelId="{FA2050DE-17B5-4EBF-ADE0-B3A2C3796852}" type="presOf" srcId="{6E4B4C79-0916-4B3C-A6F8-38C88FB85114}" destId="{C807BAD8-0F47-4BCC-87E7-89F514D4A8B6}" srcOrd="0" destOrd="3" presId="urn:microsoft.com/office/officeart/2005/8/layout/vList5"/>
    <dgm:cxn modelId="{43370315-1FD1-4D91-9A91-634962FD2580}" srcId="{B26E2394-52E4-4BDA-93AD-37A59F66EB07}" destId="{ECE7B691-9820-4A8A-BCF4-B948EDDE7DE8}" srcOrd="0" destOrd="0" parTransId="{AD665FEF-55AB-4848-B1D6-90D7D48DA5C1}" sibTransId="{B945DB55-E809-424A-9186-3A10ACCFD546}"/>
    <dgm:cxn modelId="{EE7A1ACC-4A61-4A5B-A2E0-469738BC3B8F}" srcId="{B26E2394-52E4-4BDA-93AD-37A59F66EB07}" destId="{DCA259A2-A26F-4031-8285-0815678587AA}" srcOrd="1" destOrd="0" parTransId="{582591CA-1061-46A7-87E7-562F287C9FDA}" sibTransId="{A3B4215F-EA21-47B8-A29B-DBF1D0074248}"/>
    <dgm:cxn modelId="{E4471AE6-6FB0-4071-A000-1CCE05417E4B}" srcId="{B26E2394-52E4-4BDA-93AD-37A59F66EB07}" destId="{419B71D6-B8C8-4D36-A614-5A0EF787DC62}" srcOrd="2" destOrd="0" parTransId="{D559254B-173F-4F3A-82A8-B7BAE8152476}" sibTransId="{F5F4BB55-50B0-4FA4-AD1E-850D76FF51D2}"/>
    <dgm:cxn modelId="{65BA485D-51BA-4DFE-AA11-1B44239FBC4A}" type="presOf" srcId="{B6C9D13D-65C5-43D0-8F87-4B2FEE33FDC8}" destId="{C807BAD8-0F47-4BCC-87E7-89F514D4A8B6}" srcOrd="0" destOrd="4" presId="urn:microsoft.com/office/officeart/2005/8/layout/vList5"/>
    <dgm:cxn modelId="{B14371AE-63EB-4E19-937C-CDBC11C47789}" srcId="{EB1A43F3-5B22-4D52-8C43-C68172943754}" destId="{3C4DEBD7-6B3B-42B6-95D6-896FD364AD28}" srcOrd="0" destOrd="0" parTransId="{B7A84403-831C-4FCD-ACA9-AC2F1F2429FE}" sibTransId="{A4DAC1BA-C243-4A47-801F-1413457B1C46}"/>
    <dgm:cxn modelId="{660BD996-3620-4C0C-B8D0-B620DF4A545D}" type="presOf" srcId="{EB1A43F3-5B22-4D52-8C43-C68172943754}" destId="{0AF42F5F-2009-4242-AC5F-31F4B7F49EC5}" srcOrd="0" destOrd="0" presId="urn:microsoft.com/office/officeart/2005/8/layout/vList5"/>
    <dgm:cxn modelId="{973F6A09-4CC4-43C9-8FB4-B529D9CCCE87}" srcId="{EB1A43F3-5B22-4D52-8C43-C68172943754}" destId="{B6C9D13D-65C5-43D0-8F87-4B2FEE33FDC8}" srcOrd="4" destOrd="0" parTransId="{24067894-1D90-4C26-B30C-9A58F3E31330}" sibTransId="{09AEB500-F3A2-4A57-A2D8-37B0927E6A72}"/>
    <dgm:cxn modelId="{6D39848A-4C09-4990-BFBC-B74DA0187E73}" srcId="{440BB117-3901-46E8-BE5D-4BBD9D0A30FC}" destId="{B26E2394-52E4-4BDA-93AD-37A59F66EB07}" srcOrd="1" destOrd="0" parTransId="{593EF4F9-7CF7-4448-8A87-B6EEAE798124}" sibTransId="{AA4F85E2-D09F-466A-ABC1-E88565F0ED03}"/>
    <dgm:cxn modelId="{9C8FDD06-F77A-4E6F-83F4-C19E36DF48DB}" srcId="{EB1A43F3-5B22-4D52-8C43-C68172943754}" destId="{16DC4EB6-B11A-491B-94A4-A81194713430}" srcOrd="2" destOrd="0" parTransId="{6B1EBDD5-EECC-4870-BF92-FDEEAF7B3386}" sibTransId="{F253ED06-FAC1-4C77-B77B-F508FBDB8609}"/>
    <dgm:cxn modelId="{9314292F-87B0-47D4-8D1A-9256A2323429}" type="presOf" srcId="{46F9A20A-B2B2-4028-B0ED-885229778128}" destId="{D795A0C3-3166-43C7-A006-8FA529A73D92}" srcOrd="0" destOrd="4" presId="urn:microsoft.com/office/officeart/2005/8/layout/vList5"/>
    <dgm:cxn modelId="{6C06DB5F-ACC9-4BB8-B8BF-9D24581D815E}" type="presOf" srcId="{16DC4EB6-B11A-491B-94A4-A81194713430}" destId="{C807BAD8-0F47-4BCC-87E7-89F514D4A8B6}" srcOrd="0" destOrd="2" presId="urn:microsoft.com/office/officeart/2005/8/layout/vList5"/>
    <dgm:cxn modelId="{DC48CCE0-6D5A-45C4-BD05-E8539FF224BB}" type="presOf" srcId="{3C4DEBD7-6B3B-42B6-95D6-896FD364AD28}" destId="{C807BAD8-0F47-4BCC-87E7-89F514D4A8B6}" srcOrd="0" destOrd="0" presId="urn:microsoft.com/office/officeart/2005/8/layout/vList5"/>
    <dgm:cxn modelId="{D644D770-6AF6-404D-8EF6-AC8E9CCC84D7}" type="presOf" srcId="{D513C854-C833-4C5D-9A91-341FC694FF10}" destId="{C807BAD8-0F47-4BCC-87E7-89F514D4A8B6}" srcOrd="0" destOrd="1" presId="urn:microsoft.com/office/officeart/2005/8/layout/vList5"/>
    <dgm:cxn modelId="{08A57244-6C22-4A1B-BAD3-2C52C6D95FB3}" type="presOf" srcId="{DCA259A2-A26F-4031-8285-0815678587AA}" destId="{D795A0C3-3166-43C7-A006-8FA529A73D92}" srcOrd="0" destOrd="1" presId="urn:microsoft.com/office/officeart/2005/8/layout/vList5"/>
    <dgm:cxn modelId="{5AFC954F-D6FF-4D5F-90F3-0376796226B4}" srcId="{440BB117-3901-46E8-BE5D-4BBD9D0A30FC}" destId="{EB1A43F3-5B22-4D52-8C43-C68172943754}" srcOrd="0" destOrd="0" parTransId="{A7F367D8-9172-4E55-8087-CDDFB8AAB702}" sibTransId="{6C80C87B-D6BC-4379-B5FE-89BCA2E27601}"/>
    <dgm:cxn modelId="{227EC6FB-8446-4C31-B1EA-2BD9C9B8CC3C}" srcId="{EB1A43F3-5B22-4D52-8C43-C68172943754}" destId="{AEA090BB-4BAE-4820-8CED-37A27F20DD8A}" srcOrd="5" destOrd="0" parTransId="{D96BEAC9-5DDD-4975-95E3-AA300DB61949}" sibTransId="{923BE2DA-EFBE-4D60-80B6-64A689CBCF1C}"/>
    <dgm:cxn modelId="{313B80FC-98C0-4B54-8C10-E66CFF913102}" type="presOf" srcId="{F7591442-E857-487F-A00E-11CAD65F1E68}" destId="{D795A0C3-3166-43C7-A006-8FA529A73D92}" srcOrd="0" destOrd="3" presId="urn:microsoft.com/office/officeart/2005/8/layout/vList5"/>
    <dgm:cxn modelId="{136B5749-277C-45F4-AEEA-B5675C9538B1}" type="presOf" srcId="{4E5E3FD7-9ADE-4463-8007-897233EB2062}" destId="{D795A0C3-3166-43C7-A006-8FA529A73D92}" srcOrd="0" destOrd="5" presId="urn:microsoft.com/office/officeart/2005/8/layout/vList5"/>
    <dgm:cxn modelId="{B9643F13-2E81-4F40-A171-789677D98D3D}" srcId="{EB1A43F3-5B22-4D52-8C43-C68172943754}" destId="{D513C854-C833-4C5D-9A91-341FC694FF10}" srcOrd="1" destOrd="0" parTransId="{3A45BCF7-61BA-412E-A1AC-D96228C330C3}" sibTransId="{544E8714-3921-4552-9E34-11846C8075C2}"/>
    <dgm:cxn modelId="{ABA75AFC-DCE4-4868-9DFA-913F804F7DBE}" type="presOf" srcId="{B26E2394-52E4-4BDA-93AD-37A59F66EB07}" destId="{194AC8F7-9D93-4C8C-B561-01811722BE74}" srcOrd="0" destOrd="0" presId="urn:microsoft.com/office/officeart/2005/8/layout/vList5"/>
    <dgm:cxn modelId="{5189941A-CF3D-4ABA-8BC6-DA4DF074A908}" srcId="{B26E2394-52E4-4BDA-93AD-37A59F66EB07}" destId="{F7591442-E857-487F-A00E-11CAD65F1E68}" srcOrd="3" destOrd="0" parTransId="{70736724-3671-4CDD-A81A-B0D561BCDBA0}" sibTransId="{548F42CF-5DE1-42A2-B86C-3E383CE09DC9}"/>
    <dgm:cxn modelId="{84A86E29-0F5F-4D98-ADCA-D0F4AA21F7C2}" type="presParOf" srcId="{C790512F-56B8-487A-AF6C-234A2FBDAC7D}" destId="{33C9FB1A-CE45-4AD6-9F35-EF3A09703983}" srcOrd="0" destOrd="0" presId="urn:microsoft.com/office/officeart/2005/8/layout/vList5"/>
    <dgm:cxn modelId="{90A75B53-23FB-400B-A543-7DC0FF4039BB}" type="presParOf" srcId="{33C9FB1A-CE45-4AD6-9F35-EF3A09703983}" destId="{0AF42F5F-2009-4242-AC5F-31F4B7F49EC5}" srcOrd="0" destOrd="0" presId="urn:microsoft.com/office/officeart/2005/8/layout/vList5"/>
    <dgm:cxn modelId="{953138BC-0367-4DE5-99DB-DBE2F9ECCA56}" type="presParOf" srcId="{33C9FB1A-CE45-4AD6-9F35-EF3A09703983}" destId="{C807BAD8-0F47-4BCC-87E7-89F514D4A8B6}" srcOrd="1" destOrd="0" presId="urn:microsoft.com/office/officeart/2005/8/layout/vList5"/>
    <dgm:cxn modelId="{CC539A3E-CE28-451D-87EF-5E8971D5E463}" type="presParOf" srcId="{C790512F-56B8-487A-AF6C-234A2FBDAC7D}" destId="{114F2E28-1F6C-4ED8-87C9-25C312667F81}" srcOrd="1" destOrd="0" presId="urn:microsoft.com/office/officeart/2005/8/layout/vList5"/>
    <dgm:cxn modelId="{FAF98B68-F359-489C-A58A-269A76A24175}" type="presParOf" srcId="{C790512F-56B8-487A-AF6C-234A2FBDAC7D}" destId="{FD6280DA-535B-4BF3-B08C-FEF3D4B94C54}" srcOrd="2" destOrd="0" presId="urn:microsoft.com/office/officeart/2005/8/layout/vList5"/>
    <dgm:cxn modelId="{548D8621-8B0D-44E7-9B61-1660AC71DC33}" type="presParOf" srcId="{FD6280DA-535B-4BF3-B08C-FEF3D4B94C54}" destId="{194AC8F7-9D93-4C8C-B561-01811722BE74}" srcOrd="0" destOrd="0" presId="urn:microsoft.com/office/officeart/2005/8/layout/vList5"/>
    <dgm:cxn modelId="{F1BAD1D0-D15F-4C6B-BD2A-B65CA32B9BFB}" type="presParOf" srcId="{FD6280DA-535B-4BF3-B08C-FEF3D4B94C54}" destId="{D795A0C3-3166-43C7-A006-8FA529A73D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D130DF3-F1BA-4F35-A9C0-DDF9C07945E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D73CFDD-3649-427D-9087-898A5AFF6A5E}">
      <dgm:prSet/>
      <dgm:spPr/>
      <dgm:t>
        <a:bodyPr/>
        <a:lstStyle/>
        <a:p>
          <a:pPr rtl="0"/>
          <a:r>
            <a:rPr lang="pl-PL" dirty="0"/>
            <a:t>Budżet – 1 544 340 Euro ( 6 486 228 zł),</a:t>
          </a:r>
        </a:p>
      </dgm:t>
    </dgm:pt>
    <dgm:pt modelId="{47817D62-F6C6-4A6A-9E8F-30F720E23067}" type="parTrans" cxnId="{80FC4012-EF64-4E95-B0E5-0FB4EF4B0CE8}">
      <dgm:prSet/>
      <dgm:spPr/>
      <dgm:t>
        <a:bodyPr/>
        <a:lstStyle/>
        <a:p>
          <a:endParaRPr lang="pl-PL"/>
        </a:p>
      </dgm:t>
    </dgm:pt>
    <dgm:pt modelId="{8822A5AB-F6F3-494D-98AB-291343AB4838}" type="sibTrans" cxnId="{80FC4012-EF64-4E95-B0E5-0FB4EF4B0CE8}">
      <dgm:prSet/>
      <dgm:spPr/>
      <dgm:t>
        <a:bodyPr/>
        <a:lstStyle/>
        <a:p>
          <a:endParaRPr lang="pl-PL"/>
        </a:p>
      </dgm:t>
    </dgm:pt>
    <dgm:pt modelId="{108983D3-4E0A-45A4-9284-2143988258E9}">
      <dgm:prSet custT="1"/>
      <dgm:spPr/>
      <dgm:t>
        <a:bodyPr/>
        <a:lstStyle/>
        <a:p>
          <a:pPr algn="l" rtl="0"/>
          <a:r>
            <a:rPr lang="pl-PL" sz="2400" dirty="0"/>
            <a:t>P.2.1 Tworzenie i rozwój pozarolniczej działalności gospodarczej, w tym gospodarstw agroturystycznych i zagród edukacyjnych</a:t>
          </a:r>
        </a:p>
      </dgm:t>
    </dgm:pt>
    <dgm:pt modelId="{76A5624B-FEAF-450F-B27B-8A31A0F3151C}" type="parTrans" cxnId="{D78DB3E4-DA50-4967-BB54-CB972257E6A0}">
      <dgm:prSet/>
      <dgm:spPr/>
      <dgm:t>
        <a:bodyPr/>
        <a:lstStyle/>
        <a:p>
          <a:endParaRPr lang="pl-PL"/>
        </a:p>
      </dgm:t>
    </dgm:pt>
    <dgm:pt modelId="{268CACC1-3096-45D2-86B5-5865A7ABA8B7}" type="sibTrans" cxnId="{D78DB3E4-DA50-4967-BB54-CB972257E6A0}">
      <dgm:prSet/>
      <dgm:spPr/>
      <dgm:t>
        <a:bodyPr/>
        <a:lstStyle/>
        <a:p>
          <a:endParaRPr lang="pl-PL"/>
        </a:p>
      </dgm:t>
    </dgm:pt>
    <dgm:pt modelId="{7089F8A2-E271-45F8-A173-5B0C9DC5B2C3}">
      <dgm:prSet/>
      <dgm:spPr/>
      <dgm:t>
        <a:bodyPr/>
        <a:lstStyle/>
        <a:p>
          <a:pPr rtl="0"/>
          <a:r>
            <a:rPr lang="pl-PL" dirty="0"/>
            <a:t>Grupy docelowe - Osoby fizyczne (w tym rolnicy), małe gospodarstwa rolne, mikroprzedsiębiorstwa, małe przedsiębiorstwa</a:t>
          </a:r>
        </a:p>
      </dgm:t>
    </dgm:pt>
    <dgm:pt modelId="{15E90210-1F96-4F13-8B75-35858FE7E4C5}" type="parTrans" cxnId="{36ED031C-D7B3-4354-B8D2-AEAC566E448F}">
      <dgm:prSet/>
      <dgm:spPr/>
      <dgm:t>
        <a:bodyPr/>
        <a:lstStyle/>
        <a:p>
          <a:endParaRPr lang="pl-PL"/>
        </a:p>
      </dgm:t>
    </dgm:pt>
    <dgm:pt modelId="{707E27C3-332A-4CB1-B43F-C2D2A4C4E452}" type="sibTrans" cxnId="{36ED031C-D7B3-4354-B8D2-AEAC566E448F}">
      <dgm:prSet/>
      <dgm:spPr/>
      <dgm:t>
        <a:bodyPr/>
        <a:lstStyle/>
        <a:p>
          <a:endParaRPr lang="pl-PL"/>
        </a:p>
      </dgm:t>
    </dgm:pt>
    <dgm:pt modelId="{663F3A34-FC5B-4877-AEF9-18978686726F}">
      <dgm:prSet/>
      <dgm:spPr/>
      <dgm:t>
        <a:bodyPr/>
        <a:lstStyle/>
        <a:p>
          <a:pPr rtl="0"/>
          <a:r>
            <a:rPr lang="pl-PL" dirty="0"/>
            <a:t>Sposób realizacji – konkurs,</a:t>
          </a:r>
        </a:p>
      </dgm:t>
    </dgm:pt>
    <dgm:pt modelId="{BF35FA36-E94F-446E-99DD-24A18997B90E}" type="parTrans" cxnId="{7FA87CDD-5C11-4D9C-9C91-FF60A20587B5}">
      <dgm:prSet/>
      <dgm:spPr/>
      <dgm:t>
        <a:bodyPr/>
        <a:lstStyle/>
        <a:p>
          <a:endParaRPr lang="pl-PL"/>
        </a:p>
      </dgm:t>
    </dgm:pt>
    <dgm:pt modelId="{F97C9CAA-2A2D-468D-867B-DC0D8E4E1F6F}" type="sibTrans" cxnId="{7FA87CDD-5C11-4D9C-9C91-FF60A20587B5}">
      <dgm:prSet/>
      <dgm:spPr/>
      <dgm:t>
        <a:bodyPr/>
        <a:lstStyle/>
        <a:p>
          <a:endParaRPr lang="pl-PL"/>
        </a:p>
      </dgm:t>
    </dgm:pt>
    <dgm:pt modelId="{A0B423C2-D212-4F94-9A46-58DD2E089E17}">
      <dgm:prSet/>
      <dgm:spPr/>
      <dgm:t>
        <a:bodyPr/>
        <a:lstStyle/>
        <a:p>
          <a:pPr rtl="0"/>
          <a:r>
            <a:rPr lang="pl-PL" dirty="0"/>
            <a:t>Planowany termin naborów dla działań:</a:t>
          </a:r>
        </a:p>
      </dgm:t>
    </dgm:pt>
    <dgm:pt modelId="{330C2552-68C1-4EF7-84D7-FD8FD1B82CC9}" type="parTrans" cxnId="{0749808E-99FE-47CB-8EEE-13E887942133}">
      <dgm:prSet/>
      <dgm:spPr/>
      <dgm:t>
        <a:bodyPr/>
        <a:lstStyle/>
        <a:p>
          <a:endParaRPr lang="pl-PL"/>
        </a:p>
      </dgm:t>
    </dgm:pt>
    <dgm:pt modelId="{8044DC1D-A9A8-4C53-81A1-2CF60BB71D8A}" type="sibTrans" cxnId="{0749808E-99FE-47CB-8EEE-13E887942133}">
      <dgm:prSet/>
      <dgm:spPr/>
      <dgm:t>
        <a:bodyPr/>
        <a:lstStyle/>
        <a:p>
          <a:endParaRPr lang="pl-PL"/>
        </a:p>
      </dgm:t>
    </dgm:pt>
    <dgm:pt modelId="{DEF0B993-6A99-40D9-9FBF-C356EADA8331}">
      <dgm:prSet/>
      <dgm:spPr/>
      <dgm:t>
        <a:bodyPr/>
        <a:lstStyle/>
        <a:p>
          <a:pPr rtl="0">
            <a:buFont typeface="Wingdings" panose="05000000000000000000" pitchFamily="2" charset="2"/>
            <a:buChar char="Ø"/>
          </a:pPr>
          <a:r>
            <a:rPr lang="pl-PL" dirty="0"/>
            <a:t>	Utworzenie przedsiębiorstwa - 2025, 2026 i 2027</a:t>
          </a:r>
        </a:p>
      </dgm:t>
    </dgm:pt>
    <dgm:pt modelId="{67E3222A-1B68-48B3-A886-8C1CDF06E961}" type="parTrans" cxnId="{104EDB21-A320-4E18-8E14-A53E545E7C10}">
      <dgm:prSet/>
      <dgm:spPr/>
      <dgm:t>
        <a:bodyPr/>
        <a:lstStyle/>
        <a:p>
          <a:endParaRPr lang="pl-PL"/>
        </a:p>
      </dgm:t>
    </dgm:pt>
    <dgm:pt modelId="{8B129FDD-5461-47BE-94C8-B133DD9DDCC0}" type="sibTrans" cxnId="{104EDB21-A320-4E18-8E14-A53E545E7C10}">
      <dgm:prSet/>
      <dgm:spPr/>
      <dgm:t>
        <a:bodyPr/>
        <a:lstStyle/>
        <a:p>
          <a:endParaRPr lang="pl-PL"/>
        </a:p>
      </dgm:t>
    </dgm:pt>
    <dgm:pt modelId="{CA50A6A6-6096-4885-A6DA-6A030EB39C8D}">
      <dgm:prSet/>
      <dgm:spPr/>
      <dgm:t>
        <a:bodyPr/>
        <a:lstStyle/>
        <a:p>
          <a:pPr rtl="0">
            <a:buFont typeface="Wingdings" panose="05000000000000000000" pitchFamily="2" charset="2"/>
            <a:buChar char="Ø"/>
          </a:pPr>
          <a:r>
            <a:rPr lang="pl-PL" dirty="0"/>
            <a:t>	Rozwój przedsiębiorstwa – 2025 i 2026</a:t>
          </a:r>
        </a:p>
      </dgm:t>
    </dgm:pt>
    <dgm:pt modelId="{677772AE-8234-4865-9034-A3FF226AD418}" type="parTrans" cxnId="{BD2C9A6F-40FD-4DD9-812E-0A7E3BB83E55}">
      <dgm:prSet/>
      <dgm:spPr/>
      <dgm:t>
        <a:bodyPr/>
        <a:lstStyle/>
        <a:p>
          <a:endParaRPr lang="pl-PL"/>
        </a:p>
      </dgm:t>
    </dgm:pt>
    <dgm:pt modelId="{76EDE14F-0C55-448E-BE42-22CD9387BA52}" type="sibTrans" cxnId="{BD2C9A6F-40FD-4DD9-812E-0A7E3BB83E55}">
      <dgm:prSet/>
      <dgm:spPr/>
      <dgm:t>
        <a:bodyPr/>
        <a:lstStyle/>
        <a:p>
          <a:endParaRPr lang="pl-PL"/>
        </a:p>
      </dgm:t>
    </dgm:pt>
    <dgm:pt modelId="{2644A18C-2F31-400A-958B-3FEC1ADC2859}">
      <dgm:prSet/>
      <dgm:spPr/>
      <dgm:t>
        <a:bodyPr/>
        <a:lstStyle/>
        <a:p>
          <a:pPr rtl="0">
            <a:buFont typeface="Wingdings" panose="05000000000000000000" pitchFamily="2" charset="2"/>
            <a:buChar char="Ø"/>
          </a:pPr>
          <a:r>
            <a:rPr lang="pl-PL" dirty="0"/>
            <a:t>	Utworzenie zagród edukacyjnych - 2025</a:t>
          </a:r>
        </a:p>
      </dgm:t>
    </dgm:pt>
    <dgm:pt modelId="{F4A24705-DB0E-4F9E-915D-4690EB00BE68}" type="parTrans" cxnId="{B36A4ABB-1849-469B-8CB1-74ED7690AB2A}">
      <dgm:prSet/>
      <dgm:spPr/>
      <dgm:t>
        <a:bodyPr/>
        <a:lstStyle/>
        <a:p>
          <a:endParaRPr lang="pl-PL"/>
        </a:p>
      </dgm:t>
    </dgm:pt>
    <dgm:pt modelId="{8F80E2CB-88FF-49AA-A79A-7FE327BC7733}" type="sibTrans" cxnId="{B36A4ABB-1849-469B-8CB1-74ED7690AB2A}">
      <dgm:prSet/>
      <dgm:spPr/>
      <dgm:t>
        <a:bodyPr/>
        <a:lstStyle/>
        <a:p>
          <a:endParaRPr lang="pl-PL"/>
        </a:p>
      </dgm:t>
    </dgm:pt>
    <dgm:pt modelId="{46E110BE-6B67-494B-A577-903963ECFC59}">
      <dgm:prSet/>
      <dgm:spPr/>
      <dgm:t>
        <a:bodyPr/>
        <a:lstStyle/>
        <a:p>
          <a:pPr rtl="0">
            <a:buFont typeface="Wingdings" panose="05000000000000000000" pitchFamily="2" charset="2"/>
            <a:buChar char="Ø"/>
          </a:pPr>
          <a:r>
            <a:rPr lang="pl-PL" dirty="0"/>
            <a:t>Utworzenie gospodarstw agroturystycznych – 2025 i 2027</a:t>
          </a:r>
        </a:p>
      </dgm:t>
    </dgm:pt>
    <dgm:pt modelId="{40C2159E-CAAF-4BE5-B820-2E732880115D}" type="parTrans" cxnId="{FF02AAA5-909F-4DE5-BC65-16361E25875E}">
      <dgm:prSet/>
      <dgm:spPr/>
      <dgm:t>
        <a:bodyPr/>
        <a:lstStyle/>
        <a:p>
          <a:endParaRPr lang="pl-PL"/>
        </a:p>
      </dgm:t>
    </dgm:pt>
    <dgm:pt modelId="{609886BE-BF94-43B8-82BC-B631FFF67FCE}" type="sibTrans" cxnId="{FF02AAA5-909F-4DE5-BC65-16361E25875E}">
      <dgm:prSet/>
      <dgm:spPr/>
      <dgm:t>
        <a:bodyPr/>
        <a:lstStyle/>
        <a:p>
          <a:endParaRPr lang="pl-PL"/>
        </a:p>
      </dgm:t>
    </dgm:pt>
    <dgm:pt modelId="{BC19AA06-412A-4D8D-8E7E-C7CBBD2E96B6}" type="pres">
      <dgm:prSet presAssocID="{3D130DF3-F1BA-4F35-A9C0-DDF9C07945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5845C11-60C9-4700-98A2-8A786051378D}" type="pres">
      <dgm:prSet presAssocID="{108983D3-4E0A-45A4-9284-2143988258E9}" presName="linNode" presStyleCnt="0"/>
      <dgm:spPr/>
    </dgm:pt>
    <dgm:pt modelId="{3D536750-E760-4230-9C82-68ED279A370B}" type="pres">
      <dgm:prSet presAssocID="{108983D3-4E0A-45A4-9284-2143988258E9}" presName="parentText" presStyleLbl="node1" presStyleIdx="0" presStyleCnt="1" custScaleY="59865" custLinFactNeighborY="-76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4488D7-4476-434B-BCDC-BE94D91D7C76}" type="pres">
      <dgm:prSet presAssocID="{108983D3-4E0A-45A4-9284-2143988258E9}" presName="descendantText" presStyleLbl="alignAccFollowNode1" presStyleIdx="0" presStyleCnt="1" custScaleY="994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6ED031C-D7B3-4354-B8D2-AEAC566E448F}" srcId="{108983D3-4E0A-45A4-9284-2143988258E9}" destId="{7089F8A2-E271-45F8-A173-5B0C9DC5B2C3}" srcOrd="1" destOrd="0" parTransId="{15E90210-1F96-4F13-8B75-35858FE7E4C5}" sibTransId="{707E27C3-332A-4CB1-B43F-C2D2A4C4E452}"/>
    <dgm:cxn modelId="{C5C5505C-66C0-4345-939C-924B39A2D75B}" type="presOf" srcId="{7089F8A2-E271-45F8-A173-5B0C9DC5B2C3}" destId="{8C4488D7-4476-434B-BCDC-BE94D91D7C76}" srcOrd="0" destOrd="1" presId="urn:microsoft.com/office/officeart/2005/8/layout/vList5"/>
    <dgm:cxn modelId="{80FC4012-EF64-4E95-B0E5-0FB4EF4B0CE8}" srcId="{108983D3-4E0A-45A4-9284-2143988258E9}" destId="{ED73CFDD-3649-427D-9087-898A5AFF6A5E}" srcOrd="0" destOrd="0" parTransId="{47817D62-F6C6-4A6A-9E8F-30F720E23067}" sibTransId="{8822A5AB-F6F3-494D-98AB-291343AB4838}"/>
    <dgm:cxn modelId="{9296B132-4022-4875-B046-1EBAB2D317A1}" type="presOf" srcId="{46E110BE-6B67-494B-A577-903963ECFC59}" destId="{8C4488D7-4476-434B-BCDC-BE94D91D7C76}" srcOrd="0" destOrd="7" presId="urn:microsoft.com/office/officeart/2005/8/layout/vList5"/>
    <dgm:cxn modelId="{2FC7C16F-45AC-414F-8B3C-991A2CD1839E}" type="presOf" srcId="{2644A18C-2F31-400A-958B-3FEC1ADC2859}" destId="{8C4488D7-4476-434B-BCDC-BE94D91D7C76}" srcOrd="0" destOrd="6" presId="urn:microsoft.com/office/officeart/2005/8/layout/vList5"/>
    <dgm:cxn modelId="{B36A4ABB-1849-469B-8CB1-74ED7690AB2A}" srcId="{CA50A6A6-6096-4885-A6DA-6A030EB39C8D}" destId="{2644A18C-2F31-400A-958B-3FEC1ADC2859}" srcOrd="0" destOrd="0" parTransId="{F4A24705-DB0E-4F9E-915D-4690EB00BE68}" sibTransId="{8F80E2CB-88FF-49AA-A79A-7FE327BC7733}"/>
    <dgm:cxn modelId="{BD2C9A6F-40FD-4DD9-812E-0A7E3BB83E55}" srcId="{DEF0B993-6A99-40D9-9FBF-C356EADA8331}" destId="{CA50A6A6-6096-4885-A6DA-6A030EB39C8D}" srcOrd="0" destOrd="0" parTransId="{677772AE-8234-4865-9034-A3FF226AD418}" sibTransId="{76EDE14F-0C55-448E-BE42-22CD9387BA52}"/>
    <dgm:cxn modelId="{9CBCB350-3D9A-40D0-ABC8-C0BC83A89692}" type="presOf" srcId="{DEF0B993-6A99-40D9-9FBF-C356EADA8331}" destId="{8C4488D7-4476-434B-BCDC-BE94D91D7C76}" srcOrd="0" destOrd="4" presId="urn:microsoft.com/office/officeart/2005/8/layout/vList5"/>
    <dgm:cxn modelId="{0749808E-99FE-47CB-8EEE-13E887942133}" srcId="{108983D3-4E0A-45A4-9284-2143988258E9}" destId="{A0B423C2-D212-4F94-9A46-58DD2E089E17}" srcOrd="3" destOrd="0" parTransId="{330C2552-68C1-4EF7-84D7-FD8FD1B82CC9}" sibTransId="{8044DC1D-A9A8-4C53-81A1-2CF60BB71D8A}"/>
    <dgm:cxn modelId="{BAC30A1D-154A-473E-9CB1-215A23004510}" type="presOf" srcId="{3D130DF3-F1BA-4F35-A9C0-DDF9C07945E8}" destId="{BC19AA06-412A-4D8D-8E7E-C7CBBD2E96B6}" srcOrd="0" destOrd="0" presId="urn:microsoft.com/office/officeart/2005/8/layout/vList5"/>
    <dgm:cxn modelId="{7FA87CDD-5C11-4D9C-9C91-FF60A20587B5}" srcId="{108983D3-4E0A-45A4-9284-2143988258E9}" destId="{663F3A34-FC5B-4877-AEF9-18978686726F}" srcOrd="2" destOrd="0" parTransId="{BF35FA36-E94F-446E-99DD-24A18997B90E}" sibTransId="{F97C9CAA-2A2D-468D-867B-DC0D8E4E1F6F}"/>
    <dgm:cxn modelId="{63E4EF75-30CF-4340-86EC-2689EAFAC9C5}" type="presOf" srcId="{108983D3-4E0A-45A4-9284-2143988258E9}" destId="{3D536750-E760-4230-9C82-68ED279A370B}" srcOrd="0" destOrd="0" presId="urn:microsoft.com/office/officeart/2005/8/layout/vList5"/>
    <dgm:cxn modelId="{104EDB21-A320-4E18-8E14-A53E545E7C10}" srcId="{A0B423C2-D212-4F94-9A46-58DD2E089E17}" destId="{DEF0B993-6A99-40D9-9FBF-C356EADA8331}" srcOrd="0" destOrd="0" parTransId="{67E3222A-1B68-48B3-A886-8C1CDF06E961}" sibTransId="{8B129FDD-5461-47BE-94C8-B133DD9DDCC0}"/>
    <dgm:cxn modelId="{F56A1281-BF2C-4D19-8FA6-B0DF2BE67421}" type="presOf" srcId="{CA50A6A6-6096-4885-A6DA-6A030EB39C8D}" destId="{8C4488D7-4476-434B-BCDC-BE94D91D7C76}" srcOrd="0" destOrd="5" presId="urn:microsoft.com/office/officeart/2005/8/layout/vList5"/>
    <dgm:cxn modelId="{BA38AB4F-EF00-4ED3-A344-6B980C517F7A}" type="presOf" srcId="{663F3A34-FC5B-4877-AEF9-18978686726F}" destId="{8C4488D7-4476-434B-BCDC-BE94D91D7C76}" srcOrd="0" destOrd="2" presId="urn:microsoft.com/office/officeart/2005/8/layout/vList5"/>
    <dgm:cxn modelId="{D78DB3E4-DA50-4967-BB54-CB972257E6A0}" srcId="{3D130DF3-F1BA-4F35-A9C0-DDF9C07945E8}" destId="{108983D3-4E0A-45A4-9284-2143988258E9}" srcOrd="0" destOrd="0" parTransId="{76A5624B-FEAF-450F-B27B-8A31A0F3151C}" sibTransId="{268CACC1-3096-45D2-86B5-5865A7ABA8B7}"/>
    <dgm:cxn modelId="{CC6DA1AE-9652-40D4-85CF-2706DA311BBB}" type="presOf" srcId="{A0B423C2-D212-4F94-9A46-58DD2E089E17}" destId="{8C4488D7-4476-434B-BCDC-BE94D91D7C76}" srcOrd="0" destOrd="3" presId="urn:microsoft.com/office/officeart/2005/8/layout/vList5"/>
    <dgm:cxn modelId="{72C988BB-75C8-4F67-8832-E6B0E1CE79D4}" type="presOf" srcId="{ED73CFDD-3649-427D-9087-898A5AFF6A5E}" destId="{8C4488D7-4476-434B-BCDC-BE94D91D7C76}" srcOrd="0" destOrd="0" presId="urn:microsoft.com/office/officeart/2005/8/layout/vList5"/>
    <dgm:cxn modelId="{FF02AAA5-909F-4DE5-BC65-16361E25875E}" srcId="{2644A18C-2F31-400A-958B-3FEC1ADC2859}" destId="{46E110BE-6B67-494B-A577-903963ECFC59}" srcOrd="0" destOrd="0" parTransId="{40C2159E-CAAF-4BE5-B820-2E732880115D}" sibTransId="{609886BE-BF94-43B8-82BC-B631FFF67FCE}"/>
    <dgm:cxn modelId="{AA918F8B-0851-4B97-A6BE-D07A0470D899}" type="presParOf" srcId="{BC19AA06-412A-4D8D-8E7E-C7CBBD2E96B6}" destId="{65845C11-60C9-4700-98A2-8A786051378D}" srcOrd="0" destOrd="0" presId="urn:microsoft.com/office/officeart/2005/8/layout/vList5"/>
    <dgm:cxn modelId="{61A14959-ED88-4057-A96C-AC4286C63618}" type="presParOf" srcId="{65845C11-60C9-4700-98A2-8A786051378D}" destId="{3D536750-E760-4230-9C82-68ED279A370B}" srcOrd="0" destOrd="0" presId="urn:microsoft.com/office/officeart/2005/8/layout/vList5"/>
    <dgm:cxn modelId="{BA46C9C1-1A0B-4FA7-920F-7A3839FF97E8}" type="presParOf" srcId="{65845C11-60C9-4700-98A2-8A786051378D}" destId="{8C4488D7-4476-434B-BCDC-BE94D91D7C7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D130DF3-F1BA-4F35-A9C0-DDF9C07945E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D73CFDD-3649-427D-9087-898A5AFF6A5E}">
      <dgm:prSet/>
      <dgm:spPr/>
      <dgm:t>
        <a:bodyPr/>
        <a:lstStyle/>
        <a:p>
          <a:pPr rtl="0">
            <a:buFont typeface="Wingdings" panose="05000000000000000000" pitchFamily="2" charset="2"/>
            <a:buChar char="Ø"/>
          </a:pPr>
          <a:r>
            <a:rPr lang="pl-PL" b="1" dirty="0"/>
            <a:t>Utworzenie przedsiębiorstwa (START DG)</a:t>
          </a:r>
        </a:p>
      </dgm:t>
    </dgm:pt>
    <dgm:pt modelId="{47817D62-F6C6-4A6A-9E8F-30F720E23067}" type="parTrans" cxnId="{80FC4012-EF64-4E95-B0E5-0FB4EF4B0CE8}">
      <dgm:prSet/>
      <dgm:spPr/>
      <dgm:t>
        <a:bodyPr/>
        <a:lstStyle/>
        <a:p>
          <a:endParaRPr lang="pl-PL"/>
        </a:p>
      </dgm:t>
    </dgm:pt>
    <dgm:pt modelId="{8822A5AB-F6F3-494D-98AB-291343AB4838}" type="sibTrans" cxnId="{80FC4012-EF64-4E95-B0E5-0FB4EF4B0CE8}">
      <dgm:prSet/>
      <dgm:spPr/>
      <dgm:t>
        <a:bodyPr/>
        <a:lstStyle/>
        <a:p>
          <a:endParaRPr lang="pl-PL"/>
        </a:p>
      </dgm:t>
    </dgm:pt>
    <dgm:pt modelId="{108983D3-4E0A-45A4-9284-2143988258E9}">
      <dgm:prSet custT="1"/>
      <dgm:spPr/>
      <dgm:t>
        <a:bodyPr/>
        <a:lstStyle/>
        <a:p>
          <a:pPr algn="l" rtl="0"/>
          <a:r>
            <a:rPr lang="pl-PL" sz="2400" dirty="0"/>
            <a:t>P.2.1 Tworzenie i rozwój pozarolniczej działalności gospodarczej, w tym gospodarstw agroturystycznych i zagród edukacyjnych</a:t>
          </a:r>
        </a:p>
      </dgm:t>
    </dgm:pt>
    <dgm:pt modelId="{76A5624B-FEAF-450F-B27B-8A31A0F3151C}" type="parTrans" cxnId="{D78DB3E4-DA50-4967-BB54-CB972257E6A0}">
      <dgm:prSet/>
      <dgm:spPr/>
      <dgm:t>
        <a:bodyPr/>
        <a:lstStyle/>
        <a:p>
          <a:endParaRPr lang="pl-PL"/>
        </a:p>
      </dgm:t>
    </dgm:pt>
    <dgm:pt modelId="{268CACC1-3096-45D2-86B5-5865A7ABA8B7}" type="sibTrans" cxnId="{D78DB3E4-DA50-4967-BB54-CB972257E6A0}">
      <dgm:prSet/>
      <dgm:spPr/>
      <dgm:t>
        <a:bodyPr/>
        <a:lstStyle/>
        <a:p>
          <a:endParaRPr lang="pl-PL"/>
        </a:p>
      </dgm:t>
    </dgm:pt>
    <dgm:pt modelId="{CA50A6A6-6096-4885-A6DA-6A030EB39C8D}">
      <dgm:prSet/>
      <dgm:spPr/>
      <dgm:t>
        <a:bodyPr/>
        <a:lstStyle/>
        <a:p>
          <a:pPr rtl="0">
            <a:buFont typeface="Wingdings" panose="05000000000000000000" pitchFamily="2" charset="2"/>
            <a:buChar char="Ø"/>
          </a:pPr>
          <a:r>
            <a:rPr lang="pl-PL" b="1" dirty="0"/>
            <a:t>Rozwój przedsiębiorstwa (ROZWÓJ DG)</a:t>
          </a:r>
        </a:p>
      </dgm:t>
    </dgm:pt>
    <dgm:pt modelId="{677772AE-8234-4865-9034-A3FF226AD418}" type="parTrans" cxnId="{BD2C9A6F-40FD-4DD9-812E-0A7E3BB83E55}">
      <dgm:prSet/>
      <dgm:spPr/>
      <dgm:t>
        <a:bodyPr/>
        <a:lstStyle/>
        <a:p>
          <a:endParaRPr lang="pl-PL"/>
        </a:p>
      </dgm:t>
    </dgm:pt>
    <dgm:pt modelId="{76EDE14F-0C55-448E-BE42-22CD9387BA52}" type="sibTrans" cxnId="{BD2C9A6F-40FD-4DD9-812E-0A7E3BB83E55}">
      <dgm:prSet/>
      <dgm:spPr/>
      <dgm:t>
        <a:bodyPr/>
        <a:lstStyle/>
        <a:p>
          <a:endParaRPr lang="pl-PL"/>
        </a:p>
      </dgm:t>
    </dgm:pt>
    <dgm:pt modelId="{46E110BE-6B67-494B-A577-903963ECFC59}">
      <dgm:prSet/>
      <dgm:spPr/>
      <dgm:t>
        <a:bodyPr/>
        <a:lstStyle/>
        <a:p>
          <a:pPr rtl="0">
            <a:buFont typeface="Wingdings" panose="05000000000000000000" pitchFamily="2" charset="2"/>
            <a:buChar char="Ø"/>
          </a:pPr>
          <a:r>
            <a:rPr lang="pl-PL" b="1" dirty="0"/>
            <a:t>Utworzenie gospodarstw agroturystycznych (START GA)</a:t>
          </a:r>
        </a:p>
      </dgm:t>
    </dgm:pt>
    <dgm:pt modelId="{40C2159E-CAAF-4BE5-B820-2E732880115D}" type="parTrans" cxnId="{FF02AAA5-909F-4DE5-BC65-16361E25875E}">
      <dgm:prSet/>
      <dgm:spPr/>
      <dgm:t>
        <a:bodyPr/>
        <a:lstStyle/>
        <a:p>
          <a:endParaRPr lang="pl-PL"/>
        </a:p>
      </dgm:t>
    </dgm:pt>
    <dgm:pt modelId="{609886BE-BF94-43B8-82BC-B631FFF67FCE}" type="sibTrans" cxnId="{FF02AAA5-909F-4DE5-BC65-16361E25875E}">
      <dgm:prSet/>
      <dgm:spPr/>
      <dgm:t>
        <a:bodyPr/>
        <a:lstStyle/>
        <a:p>
          <a:endParaRPr lang="pl-PL"/>
        </a:p>
      </dgm:t>
    </dgm:pt>
    <dgm:pt modelId="{E91CBF65-8CE1-42C5-AAD9-FB3A5EA74710}">
      <dgm:prSet/>
      <dgm:spPr/>
      <dgm:t>
        <a:bodyPr/>
        <a:lstStyle/>
        <a:p>
          <a:r>
            <a:rPr lang="pl-PL" dirty="0"/>
            <a:t>Wysokość wsparcia od 50 tys. do ok. 100 tys.</a:t>
          </a:r>
        </a:p>
      </dgm:t>
    </dgm:pt>
    <dgm:pt modelId="{8F7A6F5F-4C38-4189-ABF6-A38411074DF3}" type="parTrans" cxnId="{21A66E29-CE09-4165-8E21-96423AA84DC8}">
      <dgm:prSet/>
      <dgm:spPr/>
      <dgm:t>
        <a:bodyPr/>
        <a:lstStyle/>
        <a:p>
          <a:endParaRPr lang="pl-PL"/>
        </a:p>
      </dgm:t>
    </dgm:pt>
    <dgm:pt modelId="{8909F24C-7F86-43DE-96A3-5FA16394CEDD}" type="sibTrans" cxnId="{21A66E29-CE09-4165-8E21-96423AA84DC8}">
      <dgm:prSet/>
      <dgm:spPr/>
      <dgm:t>
        <a:bodyPr/>
        <a:lstStyle/>
        <a:p>
          <a:endParaRPr lang="pl-PL"/>
        </a:p>
      </dgm:t>
    </dgm:pt>
    <dgm:pt modelId="{20BB5E2D-4765-4802-A3D1-982389187AC6}">
      <dgm:prSet/>
      <dgm:spPr/>
      <dgm:t>
        <a:bodyPr/>
        <a:lstStyle/>
        <a:p>
          <a:r>
            <a:rPr lang="pl-PL" dirty="0"/>
            <a:t>Intensywność pomocy 65%, </a:t>
          </a:r>
        </a:p>
      </dgm:t>
    </dgm:pt>
    <dgm:pt modelId="{40C6634F-6EDF-4394-B89C-C544DCD165F1}" type="parTrans" cxnId="{12C6C1E0-0589-4E35-8900-E7D87BDC75F1}">
      <dgm:prSet/>
      <dgm:spPr/>
      <dgm:t>
        <a:bodyPr/>
        <a:lstStyle/>
        <a:p>
          <a:endParaRPr lang="pl-PL"/>
        </a:p>
      </dgm:t>
    </dgm:pt>
    <dgm:pt modelId="{40275881-795B-4E7E-9CBC-889A86A0A97D}" type="sibTrans" cxnId="{12C6C1E0-0589-4E35-8900-E7D87BDC75F1}">
      <dgm:prSet/>
      <dgm:spPr/>
      <dgm:t>
        <a:bodyPr/>
        <a:lstStyle/>
        <a:p>
          <a:endParaRPr lang="pl-PL"/>
        </a:p>
      </dgm:t>
    </dgm:pt>
    <dgm:pt modelId="{33FE7637-8B2C-4D43-A962-61615509A166}">
      <dgm:prSet/>
      <dgm:spPr/>
      <dgm:t>
        <a:bodyPr/>
        <a:lstStyle/>
        <a:p>
          <a:pPr rtl="0">
            <a:buFont typeface="Wingdings" panose="05000000000000000000" pitchFamily="2" charset="2"/>
            <a:buChar char="Ø"/>
          </a:pPr>
          <a:r>
            <a:rPr lang="pl-PL" b="1" dirty="0"/>
            <a:t>Utworzenie zagród edukacyjnych (START ZE)</a:t>
          </a:r>
        </a:p>
      </dgm:t>
    </dgm:pt>
    <dgm:pt modelId="{91BD3378-EF36-4D91-87EB-16CB3F1F03F0}" type="parTrans" cxnId="{5DD7D7F2-6167-43A1-A656-16D8F77ED3FC}">
      <dgm:prSet/>
      <dgm:spPr/>
      <dgm:t>
        <a:bodyPr/>
        <a:lstStyle/>
        <a:p>
          <a:endParaRPr lang="pl-PL"/>
        </a:p>
      </dgm:t>
    </dgm:pt>
    <dgm:pt modelId="{F26B3394-CACE-46F5-AB0F-072156953A42}" type="sibTrans" cxnId="{5DD7D7F2-6167-43A1-A656-16D8F77ED3FC}">
      <dgm:prSet/>
      <dgm:spPr/>
      <dgm:t>
        <a:bodyPr/>
        <a:lstStyle/>
        <a:p>
          <a:endParaRPr lang="pl-PL"/>
        </a:p>
      </dgm:t>
    </dgm:pt>
    <dgm:pt modelId="{8E6A98CB-9FBA-4A94-98FC-EF8475249943}">
      <dgm:prSet/>
      <dgm:spPr/>
      <dgm:t>
        <a:bodyPr/>
        <a:lstStyle/>
        <a:p>
          <a:r>
            <a:rPr lang="pl-PL" dirty="0"/>
            <a:t>Wysokość wsparcia od 50 tys. do ok. 150 tys.</a:t>
          </a:r>
        </a:p>
      </dgm:t>
    </dgm:pt>
    <dgm:pt modelId="{3DD73B06-F561-46C0-8F41-D04F179AE9EC}" type="parTrans" cxnId="{D4ABDFB3-FDCE-4E1B-9153-963A06614FF2}">
      <dgm:prSet/>
      <dgm:spPr/>
      <dgm:t>
        <a:bodyPr/>
        <a:lstStyle/>
        <a:p>
          <a:endParaRPr lang="pl-PL"/>
        </a:p>
      </dgm:t>
    </dgm:pt>
    <dgm:pt modelId="{6D0C1A0F-0FDA-45A3-BAFE-C7003DB67CA4}" type="sibTrans" cxnId="{D4ABDFB3-FDCE-4E1B-9153-963A06614FF2}">
      <dgm:prSet/>
      <dgm:spPr/>
      <dgm:t>
        <a:bodyPr/>
        <a:lstStyle/>
        <a:p>
          <a:endParaRPr lang="pl-PL"/>
        </a:p>
      </dgm:t>
    </dgm:pt>
    <dgm:pt modelId="{03FB1C13-2B61-4FCC-A62D-D7FCD95E20C7}">
      <dgm:prSet/>
      <dgm:spPr/>
      <dgm:t>
        <a:bodyPr/>
        <a:lstStyle/>
        <a:p>
          <a:r>
            <a:rPr lang="pl-PL" dirty="0"/>
            <a:t>Intensywność pomocy 85%, </a:t>
          </a:r>
        </a:p>
      </dgm:t>
    </dgm:pt>
    <dgm:pt modelId="{F5D2126A-0805-480F-8A8A-D56F863448F9}" type="parTrans" cxnId="{D054E137-878A-4A39-B450-3B5428D07B4C}">
      <dgm:prSet/>
      <dgm:spPr/>
      <dgm:t>
        <a:bodyPr/>
        <a:lstStyle/>
        <a:p>
          <a:endParaRPr lang="pl-PL"/>
        </a:p>
      </dgm:t>
    </dgm:pt>
    <dgm:pt modelId="{97F0A75C-594E-4B72-A826-12804F8FDD1F}" type="sibTrans" cxnId="{D054E137-878A-4A39-B450-3B5428D07B4C}">
      <dgm:prSet/>
      <dgm:spPr/>
      <dgm:t>
        <a:bodyPr/>
        <a:lstStyle/>
        <a:p>
          <a:endParaRPr lang="pl-PL"/>
        </a:p>
      </dgm:t>
    </dgm:pt>
    <dgm:pt modelId="{8EA6E158-7606-4613-9825-F622DDF61304}">
      <dgm:prSet/>
      <dgm:spPr/>
      <dgm:t>
        <a:bodyPr/>
        <a:lstStyle/>
        <a:p>
          <a:r>
            <a:rPr lang="pl-PL" dirty="0"/>
            <a:t>Wysokość wsparcia od 50 tys. do ok. 150 tys.</a:t>
          </a:r>
        </a:p>
      </dgm:t>
    </dgm:pt>
    <dgm:pt modelId="{B6D378AA-36AA-4E52-95C1-294ED87909A2}" type="parTrans" cxnId="{0A818F57-4CF6-4AB9-A472-830D6641E4EB}">
      <dgm:prSet/>
      <dgm:spPr/>
      <dgm:t>
        <a:bodyPr/>
        <a:lstStyle/>
        <a:p>
          <a:endParaRPr lang="pl-PL"/>
        </a:p>
      </dgm:t>
    </dgm:pt>
    <dgm:pt modelId="{84565F09-7A67-4D66-909B-832A3BAAAFD9}" type="sibTrans" cxnId="{0A818F57-4CF6-4AB9-A472-830D6641E4EB}">
      <dgm:prSet/>
      <dgm:spPr/>
      <dgm:t>
        <a:bodyPr/>
        <a:lstStyle/>
        <a:p>
          <a:endParaRPr lang="pl-PL"/>
        </a:p>
      </dgm:t>
    </dgm:pt>
    <dgm:pt modelId="{4A5EC6DF-B4B4-44ED-B2E9-C09268C1E0AF}">
      <dgm:prSet/>
      <dgm:spPr/>
      <dgm:t>
        <a:bodyPr/>
        <a:lstStyle/>
        <a:p>
          <a:r>
            <a:rPr lang="pl-PL" dirty="0"/>
            <a:t>Intensywność pomocy 85%, </a:t>
          </a:r>
        </a:p>
      </dgm:t>
    </dgm:pt>
    <dgm:pt modelId="{12CCB76B-FD3E-43A7-9C63-554AC7328501}" type="parTrans" cxnId="{44E00EBE-07CB-402B-8EEA-F5B182DB7F2E}">
      <dgm:prSet/>
      <dgm:spPr/>
      <dgm:t>
        <a:bodyPr/>
        <a:lstStyle/>
        <a:p>
          <a:endParaRPr lang="pl-PL"/>
        </a:p>
      </dgm:t>
    </dgm:pt>
    <dgm:pt modelId="{6EC11127-FC3A-42CE-8FF7-21CA0F6994F1}" type="sibTrans" cxnId="{44E00EBE-07CB-402B-8EEA-F5B182DB7F2E}">
      <dgm:prSet/>
      <dgm:spPr/>
      <dgm:t>
        <a:bodyPr/>
        <a:lstStyle/>
        <a:p>
          <a:endParaRPr lang="pl-PL"/>
        </a:p>
      </dgm:t>
    </dgm:pt>
    <dgm:pt modelId="{76C914A8-9F36-4DE3-A72D-32C30E9EDD99}">
      <dgm:prSet/>
      <dgm:spPr/>
      <dgm:t>
        <a:bodyPr/>
        <a:lstStyle/>
        <a:p>
          <a:r>
            <a:rPr lang="pl-PL" dirty="0"/>
            <a:t>Wysokość wsparcia od 50 tys. do ok. 200 tys.</a:t>
          </a:r>
        </a:p>
      </dgm:t>
    </dgm:pt>
    <dgm:pt modelId="{B2A7C50D-B006-4B71-9AF5-B5A7DB758875}" type="parTrans" cxnId="{946737BA-0648-41DF-9C84-4C8A60090F89}">
      <dgm:prSet/>
      <dgm:spPr/>
      <dgm:t>
        <a:bodyPr/>
        <a:lstStyle/>
        <a:p>
          <a:endParaRPr lang="pl-PL"/>
        </a:p>
      </dgm:t>
    </dgm:pt>
    <dgm:pt modelId="{105BAAAA-473F-4031-9AD4-660608EDF7AF}" type="sibTrans" cxnId="{946737BA-0648-41DF-9C84-4C8A60090F89}">
      <dgm:prSet/>
      <dgm:spPr/>
      <dgm:t>
        <a:bodyPr/>
        <a:lstStyle/>
        <a:p>
          <a:endParaRPr lang="pl-PL"/>
        </a:p>
      </dgm:t>
    </dgm:pt>
    <dgm:pt modelId="{853345E8-16B8-4CB2-9C7A-7E6F39E5B04C}">
      <dgm:prSet/>
      <dgm:spPr/>
      <dgm:t>
        <a:bodyPr/>
        <a:lstStyle/>
        <a:p>
          <a:r>
            <a:rPr lang="pl-PL" dirty="0"/>
            <a:t>Intensywność pomocy 65%, </a:t>
          </a:r>
        </a:p>
      </dgm:t>
    </dgm:pt>
    <dgm:pt modelId="{6B140452-406B-4231-B695-46A96727212A}" type="parTrans" cxnId="{A9AF5DE1-CFB0-4003-9925-654668802441}">
      <dgm:prSet/>
      <dgm:spPr/>
      <dgm:t>
        <a:bodyPr/>
        <a:lstStyle/>
        <a:p>
          <a:endParaRPr lang="pl-PL"/>
        </a:p>
      </dgm:t>
    </dgm:pt>
    <dgm:pt modelId="{69AF3933-7CFC-49C7-AD9F-CDB18F735D42}" type="sibTrans" cxnId="{A9AF5DE1-CFB0-4003-9925-654668802441}">
      <dgm:prSet/>
      <dgm:spPr/>
      <dgm:t>
        <a:bodyPr/>
        <a:lstStyle/>
        <a:p>
          <a:endParaRPr lang="pl-PL"/>
        </a:p>
      </dgm:t>
    </dgm:pt>
    <dgm:pt modelId="{BC19AA06-412A-4D8D-8E7E-C7CBBD2E96B6}" type="pres">
      <dgm:prSet presAssocID="{3D130DF3-F1BA-4F35-A9C0-DDF9C07945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5845C11-60C9-4700-98A2-8A786051378D}" type="pres">
      <dgm:prSet presAssocID="{108983D3-4E0A-45A4-9284-2143988258E9}" presName="linNode" presStyleCnt="0"/>
      <dgm:spPr/>
    </dgm:pt>
    <dgm:pt modelId="{3D536750-E760-4230-9C82-68ED279A370B}" type="pres">
      <dgm:prSet presAssocID="{108983D3-4E0A-45A4-9284-2143988258E9}" presName="parentText" presStyleLbl="node1" presStyleIdx="0" presStyleCnt="1" custScaleY="59865" custLinFactNeighborY="-76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4488D7-4476-434B-BCDC-BE94D91D7C76}" type="pres">
      <dgm:prSet presAssocID="{108983D3-4E0A-45A4-9284-2143988258E9}" presName="descendantText" presStyleLbl="alignAccFollowNode1" presStyleIdx="0" presStyleCnt="1" custScaleY="11065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0FC4012-EF64-4E95-B0E5-0FB4EF4B0CE8}" srcId="{108983D3-4E0A-45A4-9284-2143988258E9}" destId="{ED73CFDD-3649-427D-9087-898A5AFF6A5E}" srcOrd="0" destOrd="0" parTransId="{47817D62-F6C6-4A6A-9E8F-30F720E23067}" sibTransId="{8822A5AB-F6F3-494D-98AB-291343AB4838}"/>
    <dgm:cxn modelId="{D78DB3E4-DA50-4967-BB54-CB972257E6A0}" srcId="{3D130DF3-F1BA-4F35-A9C0-DDF9C07945E8}" destId="{108983D3-4E0A-45A4-9284-2143988258E9}" srcOrd="0" destOrd="0" parTransId="{76A5624B-FEAF-450F-B27B-8A31A0F3151C}" sibTransId="{268CACC1-3096-45D2-86B5-5865A7ABA8B7}"/>
    <dgm:cxn modelId="{21A66E29-CE09-4165-8E21-96423AA84DC8}" srcId="{ED73CFDD-3649-427D-9087-898A5AFF6A5E}" destId="{E91CBF65-8CE1-42C5-AAD9-FB3A5EA74710}" srcOrd="0" destOrd="0" parTransId="{8F7A6F5F-4C38-4189-ABF6-A38411074DF3}" sibTransId="{8909F24C-7F86-43DE-96A3-5FA16394CEDD}"/>
    <dgm:cxn modelId="{3E09BB46-77E9-4ABC-9A9A-19C633DB4B6B}" type="presOf" srcId="{20BB5E2D-4765-4802-A3D1-982389187AC6}" destId="{8C4488D7-4476-434B-BCDC-BE94D91D7C76}" srcOrd="0" destOrd="2" presId="urn:microsoft.com/office/officeart/2005/8/layout/vList5"/>
    <dgm:cxn modelId="{D4ABDFB3-FDCE-4E1B-9153-963A06614FF2}" srcId="{108983D3-4E0A-45A4-9284-2143988258E9}" destId="{8E6A98CB-9FBA-4A94-98FC-EF8475249943}" srcOrd="5" destOrd="0" parTransId="{3DD73B06-F561-46C0-8F41-D04F179AE9EC}" sibTransId="{6D0C1A0F-0FDA-45A3-BAFE-C7003DB67CA4}"/>
    <dgm:cxn modelId="{12C6C1E0-0589-4E35-8900-E7D87BDC75F1}" srcId="{ED73CFDD-3649-427D-9087-898A5AFF6A5E}" destId="{20BB5E2D-4765-4802-A3D1-982389187AC6}" srcOrd="1" destOrd="0" parTransId="{40C6634F-6EDF-4394-B89C-C544DCD165F1}" sibTransId="{40275881-795B-4E7E-9CBC-889A86A0A97D}"/>
    <dgm:cxn modelId="{D02BDBB5-9043-460D-87E5-EE2210B083E7}" type="presOf" srcId="{76C914A8-9F36-4DE3-A72D-32C30E9EDD99}" destId="{8C4488D7-4476-434B-BCDC-BE94D91D7C76}" srcOrd="0" destOrd="4" presId="urn:microsoft.com/office/officeart/2005/8/layout/vList5"/>
    <dgm:cxn modelId="{5DD7D7F2-6167-43A1-A656-16D8F77ED3FC}" srcId="{108983D3-4E0A-45A4-9284-2143988258E9}" destId="{33FE7637-8B2C-4D43-A962-61615509A166}" srcOrd="4" destOrd="0" parTransId="{91BD3378-EF36-4D91-87EB-16CB3F1F03F0}" sibTransId="{F26B3394-CACE-46F5-AB0F-072156953A42}"/>
    <dgm:cxn modelId="{77219B46-0EC3-48C6-8533-23078ED378AD}" type="presOf" srcId="{E91CBF65-8CE1-42C5-AAD9-FB3A5EA74710}" destId="{8C4488D7-4476-434B-BCDC-BE94D91D7C76}" srcOrd="0" destOrd="1" presId="urn:microsoft.com/office/officeart/2005/8/layout/vList5"/>
    <dgm:cxn modelId="{BD2C9A6F-40FD-4DD9-812E-0A7E3BB83E55}" srcId="{108983D3-4E0A-45A4-9284-2143988258E9}" destId="{CA50A6A6-6096-4885-A6DA-6A030EB39C8D}" srcOrd="1" destOrd="0" parTransId="{677772AE-8234-4865-9034-A3FF226AD418}" sibTransId="{76EDE14F-0C55-448E-BE42-22CD9387BA52}"/>
    <dgm:cxn modelId="{63E4EF75-30CF-4340-86EC-2689EAFAC9C5}" type="presOf" srcId="{108983D3-4E0A-45A4-9284-2143988258E9}" destId="{3D536750-E760-4230-9C82-68ED279A370B}" srcOrd="0" destOrd="0" presId="urn:microsoft.com/office/officeart/2005/8/layout/vList5"/>
    <dgm:cxn modelId="{9B3E2258-9362-411A-822B-784C729CEE9E}" type="presOf" srcId="{8E6A98CB-9FBA-4A94-98FC-EF8475249943}" destId="{8C4488D7-4476-434B-BCDC-BE94D91D7C76}" srcOrd="0" destOrd="7" presId="urn:microsoft.com/office/officeart/2005/8/layout/vList5"/>
    <dgm:cxn modelId="{ADDD4C6F-B1DB-467E-9B64-69EEDE323150}" type="presOf" srcId="{853345E8-16B8-4CB2-9C7A-7E6F39E5B04C}" destId="{8C4488D7-4476-434B-BCDC-BE94D91D7C76}" srcOrd="0" destOrd="5" presId="urn:microsoft.com/office/officeart/2005/8/layout/vList5"/>
    <dgm:cxn modelId="{F56A1281-BF2C-4D19-8FA6-B0DF2BE67421}" type="presOf" srcId="{CA50A6A6-6096-4885-A6DA-6A030EB39C8D}" destId="{8C4488D7-4476-434B-BCDC-BE94D91D7C76}" srcOrd="0" destOrd="3" presId="urn:microsoft.com/office/officeart/2005/8/layout/vList5"/>
    <dgm:cxn modelId="{C73303D3-9645-44DC-B75F-E3B345B70AF5}" type="presOf" srcId="{8EA6E158-7606-4613-9825-F622DDF61304}" destId="{8C4488D7-4476-434B-BCDC-BE94D91D7C76}" srcOrd="0" destOrd="10" presId="urn:microsoft.com/office/officeart/2005/8/layout/vList5"/>
    <dgm:cxn modelId="{0A818F57-4CF6-4AB9-A472-830D6641E4EB}" srcId="{108983D3-4E0A-45A4-9284-2143988258E9}" destId="{8EA6E158-7606-4613-9825-F622DDF61304}" srcOrd="8" destOrd="0" parTransId="{B6D378AA-36AA-4E52-95C1-294ED87909A2}" sibTransId="{84565F09-7A67-4D66-909B-832A3BAAAFD9}"/>
    <dgm:cxn modelId="{72C988BB-75C8-4F67-8832-E6B0E1CE79D4}" type="presOf" srcId="{ED73CFDD-3649-427D-9087-898A5AFF6A5E}" destId="{8C4488D7-4476-434B-BCDC-BE94D91D7C76}" srcOrd="0" destOrd="0" presId="urn:microsoft.com/office/officeart/2005/8/layout/vList5"/>
    <dgm:cxn modelId="{FF02AAA5-909F-4DE5-BC65-16361E25875E}" srcId="{108983D3-4E0A-45A4-9284-2143988258E9}" destId="{46E110BE-6B67-494B-A577-903963ECFC59}" srcOrd="7" destOrd="0" parTransId="{40C2159E-CAAF-4BE5-B820-2E732880115D}" sibTransId="{609886BE-BF94-43B8-82BC-B631FFF67FCE}"/>
    <dgm:cxn modelId="{771EE84F-D7F2-48B8-B44D-C5293A5C7650}" type="presOf" srcId="{03FB1C13-2B61-4FCC-A62D-D7FCD95E20C7}" destId="{8C4488D7-4476-434B-BCDC-BE94D91D7C76}" srcOrd="0" destOrd="8" presId="urn:microsoft.com/office/officeart/2005/8/layout/vList5"/>
    <dgm:cxn modelId="{9296B132-4022-4875-B046-1EBAB2D317A1}" type="presOf" srcId="{46E110BE-6B67-494B-A577-903963ECFC59}" destId="{8C4488D7-4476-434B-BCDC-BE94D91D7C76}" srcOrd="0" destOrd="9" presId="urn:microsoft.com/office/officeart/2005/8/layout/vList5"/>
    <dgm:cxn modelId="{FA5F3F0E-DB35-4DE9-B34C-5E596702B674}" type="presOf" srcId="{4A5EC6DF-B4B4-44ED-B2E9-C09268C1E0AF}" destId="{8C4488D7-4476-434B-BCDC-BE94D91D7C76}" srcOrd="0" destOrd="11" presId="urn:microsoft.com/office/officeart/2005/8/layout/vList5"/>
    <dgm:cxn modelId="{BAC30A1D-154A-473E-9CB1-215A23004510}" type="presOf" srcId="{3D130DF3-F1BA-4F35-A9C0-DDF9C07945E8}" destId="{BC19AA06-412A-4D8D-8E7E-C7CBBD2E96B6}" srcOrd="0" destOrd="0" presId="urn:microsoft.com/office/officeart/2005/8/layout/vList5"/>
    <dgm:cxn modelId="{A9AF5DE1-CFB0-4003-9925-654668802441}" srcId="{108983D3-4E0A-45A4-9284-2143988258E9}" destId="{853345E8-16B8-4CB2-9C7A-7E6F39E5B04C}" srcOrd="3" destOrd="0" parTransId="{6B140452-406B-4231-B695-46A96727212A}" sibTransId="{69AF3933-7CFC-49C7-AD9F-CDB18F735D42}"/>
    <dgm:cxn modelId="{946737BA-0648-41DF-9C84-4C8A60090F89}" srcId="{108983D3-4E0A-45A4-9284-2143988258E9}" destId="{76C914A8-9F36-4DE3-A72D-32C30E9EDD99}" srcOrd="2" destOrd="0" parTransId="{B2A7C50D-B006-4B71-9AF5-B5A7DB758875}" sibTransId="{105BAAAA-473F-4031-9AD4-660608EDF7AF}"/>
    <dgm:cxn modelId="{49F25525-CB42-45E8-9828-C44FD2FE3474}" type="presOf" srcId="{33FE7637-8B2C-4D43-A962-61615509A166}" destId="{8C4488D7-4476-434B-BCDC-BE94D91D7C76}" srcOrd="0" destOrd="6" presId="urn:microsoft.com/office/officeart/2005/8/layout/vList5"/>
    <dgm:cxn modelId="{D054E137-878A-4A39-B450-3B5428D07B4C}" srcId="{108983D3-4E0A-45A4-9284-2143988258E9}" destId="{03FB1C13-2B61-4FCC-A62D-D7FCD95E20C7}" srcOrd="6" destOrd="0" parTransId="{F5D2126A-0805-480F-8A8A-D56F863448F9}" sibTransId="{97F0A75C-594E-4B72-A826-12804F8FDD1F}"/>
    <dgm:cxn modelId="{44E00EBE-07CB-402B-8EEA-F5B182DB7F2E}" srcId="{108983D3-4E0A-45A4-9284-2143988258E9}" destId="{4A5EC6DF-B4B4-44ED-B2E9-C09268C1E0AF}" srcOrd="9" destOrd="0" parTransId="{12CCB76B-FD3E-43A7-9C63-554AC7328501}" sibTransId="{6EC11127-FC3A-42CE-8FF7-21CA0F6994F1}"/>
    <dgm:cxn modelId="{AA918F8B-0851-4B97-A6BE-D07A0470D899}" type="presParOf" srcId="{BC19AA06-412A-4D8D-8E7E-C7CBBD2E96B6}" destId="{65845C11-60C9-4700-98A2-8A786051378D}" srcOrd="0" destOrd="0" presId="urn:microsoft.com/office/officeart/2005/8/layout/vList5"/>
    <dgm:cxn modelId="{61A14959-ED88-4057-A96C-AC4286C63618}" type="presParOf" srcId="{65845C11-60C9-4700-98A2-8A786051378D}" destId="{3D536750-E760-4230-9C82-68ED279A370B}" srcOrd="0" destOrd="0" presId="urn:microsoft.com/office/officeart/2005/8/layout/vList5"/>
    <dgm:cxn modelId="{BA46C9C1-1A0B-4FA7-920F-7A3839FF97E8}" type="presParOf" srcId="{65845C11-60C9-4700-98A2-8A786051378D}" destId="{8C4488D7-4476-434B-BCDC-BE94D91D7C7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6630C9E-4481-427D-9A3D-65E61F3D6CFA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F72453B-E78F-4C4C-BD99-590F81F2BC8F}">
      <dgm:prSet custT="1"/>
      <dgm:spPr/>
      <dgm:t>
        <a:bodyPr/>
        <a:lstStyle/>
        <a:p>
          <a:pPr rtl="0"/>
          <a:r>
            <a:rPr lang="pl-PL" sz="1800" dirty="0"/>
            <a:t>07 – 30 kwiecień -- nabór wniosków z zakresu: Poprawa dostępu do małej infrastruktury publicznej i  Ochrony dziedzictwa kulturowego i przyrodniczego;</a:t>
          </a:r>
        </a:p>
      </dgm:t>
    </dgm:pt>
    <dgm:pt modelId="{12139244-B006-42DC-9A9B-45BE0C607DD5}" type="parTrans" cxnId="{2A96E083-F4B3-4189-9C19-E7622CD41224}">
      <dgm:prSet/>
      <dgm:spPr/>
      <dgm:t>
        <a:bodyPr/>
        <a:lstStyle/>
        <a:p>
          <a:endParaRPr lang="pl-PL"/>
        </a:p>
      </dgm:t>
    </dgm:pt>
    <dgm:pt modelId="{AC556BCC-7ED7-4677-9841-C83CE40DE84E}" type="sibTrans" cxnId="{2A96E083-F4B3-4189-9C19-E7622CD41224}">
      <dgm:prSet/>
      <dgm:spPr/>
      <dgm:t>
        <a:bodyPr/>
        <a:lstStyle/>
        <a:p>
          <a:endParaRPr lang="pl-PL"/>
        </a:p>
      </dgm:t>
    </dgm:pt>
    <dgm:pt modelId="{EEBCFB99-8EE9-43B2-B6BA-E548172E2AB4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l-PL" sz="1800" dirty="0"/>
            <a:t>12 maja – konferencja „20 – lecie partnerstwa LGD Zalew Zegrzyński”;</a:t>
          </a:r>
        </a:p>
      </dgm:t>
    </dgm:pt>
    <dgm:pt modelId="{DBBAFA91-FC1D-4A29-9938-0B7C30004CD7}" type="parTrans" cxnId="{1A827ABC-42C4-4DDA-AEDB-82B8905EB6A9}">
      <dgm:prSet/>
      <dgm:spPr/>
      <dgm:t>
        <a:bodyPr/>
        <a:lstStyle/>
        <a:p>
          <a:endParaRPr lang="pl-PL"/>
        </a:p>
      </dgm:t>
    </dgm:pt>
    <dgm:pt modelId="{A996F17E-0A16-48A3-8A64-C96850FF2D3D}" type="sibTrans" cxnId="{1A827ABC-42C4-4DDA-AEDB-82B8905EB6A9}">
      <dgm:prSet/>
      <dgm:spPr/>
      <dgm:t>
        <a:bodyPr/>
        <a:lstStyle/>
        <a:p>
          <a:endParaRPr lang="pl-PL"/>
        </a:p>
      </dgm:t>
    </dgm:pt>
    <dgm:pt modelId="{F77E2429-92A7-4D37-9399-932B938FC391}">
      <dgm:prSet custT="1"/>
      <dgm:spPr/>
      <dgm:t>
        <a:bodyPr/>
        <a:lstStyle/>
        <a:p>
          <a:pPr rtl="0"/>
          <a:r>
            <a:rPr lang="pl-PL" sz="1700" dirty="0"/>
            <a:t>01 -15 lipca – nabór wniosków w zakresie rozwoju przedsiębiorczości na założenie lub rozwój działalności gospodarczej;</a:t>
          </a:r>
        </a:p>
      </dgm:t>
    </dgm:pt>
    <dgm:pt modelId="{5C7D4635-10F3-4E8C-8C41-D4002728E94E}" type="parTrans" cxnId="{359707B9-9A39-4801-86AC-E79051DA2891}">
      <dgm:prSet/>
      <dgm:spPr/>
      <dgm:t>
        <a:bodyPr/>
        <a:lstStyle/>
        <a:p>
          <a:endParaRPr lang="pl-PL"/>
        </a:p>
      </dgm:t>
    </dgm:pt>
    <dgm:pt modelId="{242B822E-74E8-4591-9D52-9AF924619864}" type="sibTrans" cxnId="{359707B9-9A39-4801-86AC-E79051DA2891}">
      <dgm:prSet/>
      <dgm:spPr/>
      <dgm:t>
        <a:bodyPr/>
        <a:lstStyle/>
        <a:p>
          <a:endParaRPr lang="pl-PL"/>
        </a:p>
      </dgm:t>
    </dgm:pt>
    <dgm:pt modelId="{9427D599-47F6-4395-B842-50EC8A6008BB}">
      <dgm:prSet custT="1"/>
      <dgm:spPr/>
      <dgm:t>
        <a:bodyPr/>
        <a:lstStyle/>
        <a:p>
          <a:pPr rtl="0"/>
          <a:r>
            <a:rPr lang="pl-PL" sz="1800" dirty="0"/>
            <a:t>05 września – „Festiwal Aktywności Społecznej i Kulturalnej Sołectw” – Popowo Kościelne, gm. Somianka;</a:t>
          </a:r>
        </a:p>
      </dgm:t>
    </dgm:pt>
    <dgm:pt modelId="{23309504-8161-4A0A-8D1A-4E052471319F}" type="parTrans" cxnId="{8327FF70-44D2-4E23-8690-7ACE3D1EE4E8}">
      <dgm:prSet/>
      <dgm:spPr/>
      <dgm:t>
        <a:bodyPr/>
        <a:lstStyle/>
        <a:p>
          <a:endParaRPr lang="pl-PL"/>
        </a:p>
      </dgm:t>
    </dgm:pt>
    <dgm:pt modelId="{D0201F6B-A173-494C-9975-1A7D0D3DC298}" type="sibTrans" cxnId="{8327FF70-44D2-4E23-8690-7ACE3D1EE4E8}">
      <dgm:prSet/>
      <dgm:spPr/>
      <dgm:t>
        <a:bodyPr/>
        <a:lstStyle/>
        <a:p>
          <a:endParaRPr lang="pl-PL"/>
        </a:p>
      </dgm:t>
    </dgm:pt>
    <dgm:pt modelId="{B1C4D74D-C9F0-470C-BFF5-ED5C38FD76DE}">
      <dgm:prSet custT="1"/>
      <dgm:spPr/>
      <dgm:t>
        <a:bodyPr/>
        <a:lstStyle/>
        <a:p>
          <a:pPr rtl="0"/>
          <a:r>
            <a:rPr lang="pl-PL" sz="1800" dirty="0"/>
            <a:t>14 – 18 września – wyjazd studyjny do Włoch;</a:t>
          </a:r>
        </a:p>
      </dgm:t>
    </dgm:pt>
    <dgm:pt modelId="{FF87C215-953B-4709-9DA9-EE97C971E988}" type="parTrans" cxnId="{33C398A0-5A3E-4463-88CD-8E1713D94351}">
      <dgm:prSet/>
      <dgm:spPr/>
      <dgm:t>
        <a:bodyPr/>
        <a:lstStyle/>
        <a:p>
          <a:endParaRPr lang="pl-PL"/>
        </a:p>
      </dgm:t>
    </dgm:pt>
    <dgm:pt modelId="{32D50456-B466-4B00-9108-59846EC326D0}" type="sibTrans" cxnId="{33C398A0-5A3E-4463-88CD-8E1713D94351}">
      <dgm:prSet/>
      <dgm:spPr/>
      <dgm:t>
        <a:bodyPr/>
        <a:lstStyle/>
        <a:p>
          <a:endParaRPr lang="pl-PL"/>
        </a:p>
      </dgm:t>
    </dgm:pt>
    <dgm:pt modelId="{938DED07-A60C-4887-8E19-78ECDE73F25A}">
      <dgm:prSet custT="1"/>
      <dgm:spPr/>
      <dgm:t>
        <a:bodyPr/>
        <a:lstStyle/>
        <a:p>
          <a:pPr rtl="0"/>
          <a:r>
            <a:rPr lang="pl-PL" sz="1600" dirty="0"/>
            <a:t>0</a:t>
          </a:r>
          <a:r>
            <a:rPr lang="pl-PL" sz="1800" dirty="0"/>
            <a:t>5 – 08 października – wyjazd studyjny  „Bory Tucholskie”;</a:t>
          </a:r>
        </a:p>
      </dgm:t>
    </dgm:pt>
    <dgm:pt modelId="{5C2C0AFC-3D64-474D-84E7-877372ED5CF3}" type="parTrans" cxnId="{5BB21AAB-7ECB-40AC-8321-425E654649DF}">
      <dgm:prSet/>
      <dgm:spPr/>
      <dgm:t>
        <a:bodyPr/>
        <a:lstStyle/>
        <a:p>
          <a:endParaRPr lang="pl-PL"/>
        </a:p>
      </dgm:t>
    </dgm:pt>
    <dgm:pt modelId="{E60F26B2-F6FE-47EB-833E-B96005B11EDF}" type="sibTrans" cxnId="{5BB21AAB-7ECB-40AC-8321-425E654649DF}">
      <dgm:prSet/>
      <dgm:spPr/>
      <dgm:t>
        <a:bodyPr/>
        <a:lstStyle/>
        <a:p>
          <a:endParaRPr lang="pl-PL"/>
        </a:p>
      </dgm:t>
    </dgm:pt>
    <dgm:pt modelId="{E18F6980-F0A5-49E2-9728-56001902231B}">
      <dgm:prSet custT="1"/>
      <dgm:spPr/>
      <dgm:t>
        <a:bodyPr/>
        <a:lstStyle/>
        <a:p>
          <a:pPr rtl="0"/>
          <a:r>
            <a:rPr lang="pl-PL" sz="1800" dirty="0"/>
            <a:t>28.09 – 02.10 – przyjazd Austriaków – wizyta studyjna LGD</a:t>
          </a:r>
          <a:r>
            <a:rPr lang="pl-PL" sz="1100" dirty="0"/>
            <a:t>;</a:t>
          </a:r>
        </a:p>
      </dgm:t>
    </dgm:pt>
    <dgm:pt modelId="{C79F57D2-38B8-4C85-94CD-5325026982F2}" type="parTrans" cxnId="{606A1467-EA09-4E20-A4FD-526E3528FEA3}">
      <dgm:prSet/>
      <dgm:spPr/>
      <dgm:t>
        <a:bodyPr/>
        <a:lstStyle/>
        <a:p>
          <a:endParaRPr lang="pl-PL"/>
        </a:p>
      </dgm:t>
    </dgm:pt>
    <dgm:pt modelId="{745CADA8-AE08-476C-85D5-AC080AD19342}" type="sibTrans" cxnId="{606A1467-EA09-4E20-A4FD-526E3528FEA3}">
      <dgm:prSet/>
      <dgm:spPr/>
      <dgm:t>
        <a:bodyPr/>
        <a:lstStyle/>
        <a:p>
          <a:endParaRPr lang="pl-PL"/>
        </a:p>
      </dgm:t>
    </dgm:pt>
    <dgm:pt modelId="{F933793C-CA75-4E20-A7ED-96FB24CAA733}" type="pres">
      <dgm:prSet presAssocID="{96630C9E-4481-427D-9A3D-65E61F3D6C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F1D1639-B7FA-4220-8956-095A187383C2}" type="pres">
      <dgm:prSet presAssocID="{5F72453B-E78F-4C4C-BD99-590F81F2BC8F}" presName="parentText" presStyleLbl="node1" presStyleIdx="0" presStyleCnt="7" custScaleY="99965" custLinFactY="-6566" custLinFactNeighborX="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9136AD-E584-4EF8-9F3C-1E99A541AFE0}" type="pres">
      <dgm:prSet presAssocID="{AC556BCC-7ED7-4677-9841-C83CE40DE84E}" presName="spacer" presStyleCnt="0"/>
      <dgm:spPr/>
    </dgm:pt>
    <dgm:pt modelId="{1C02CAE6-0437-4358-89D9-0BF384D35583}" type="pres">
      <dgm:prSet presAssocID="{EEBCFB99-8EE9-43B2-B6BA-E548172E2AB4}" presName="parentText" presStyleLbl="node1" presStyleIdx="1" presStyleCnt="7" custScaleY="94952" custLinFactNeighborX="9" custLinFactNeighborY="-370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56F33A-B280-4D4B-974A-E3C41FE61AFF}" type="pres">
      <dgm:prSet presAssocID="{A996F17E-0A16-48A3-8A64-C96850FF2D3D}" presName="spacer" presStyleCnt="0"/>
      <dgm:spPr/>
    </dgm:pt>
    <dgm:pt modelId="{5261AC00-0AFC-4FD6-BAD3-D2793CBA590D}" type="pres">
      <dgm:prSet presAssocID="{F77E2429-92A7-4D37-9399-932B938FC391}" presName="parentText" presStyleLbl="node1" presStyleIdx="2" presStyleCnt="7" custScaleY="101360" custLinFactNeighborX="9" custLinFactNeighborY="-662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ED71AE-0FC1-45D8-B5D3-9BFB3BAF2DCB}" type="pres">
      <dgm:prSet presAssocID="{242B822E-74E8-4591-9D52-9AF924619864}" presName="spacer" presStyleCnt="0"/>
      <dgm:spPr/>
    </dgm:pt>
    <dgm:pt modelId="{99BC5C8A-C7B7-49D9-A704-70CB44F22EA6}" type="pres">
      <dgm:prSet presAssocID="{9427D599-47F6-4395-B842-50EC8A6008BB}" presName="parentText" presStyleLbl="node1" presStyleIdx="3" presStyleCnt="7" custScaleX="99830" custScaleY="104187" custLinFactNeighborX="9" custLinFactNeighborY="-693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826BD8-6E21-4925-80C6-8EB3714418E6}" type="pres">
      <dgm:prSet presAssocID="{D0201F6B-A173-494C-9975-1A7D0D3DC298}" presName="spacer" presStyleCnt="0"/>
      <dgm:spPr/>
    </dgm:pt>
    <dgm:pt modelId="{53F3C1F6-6EDC-4546-B50D-D9C8DCCCC0E0}" type="pres">
      <dgm:prSet presAssocID="{B1C4D74D-C9F0-470C-BFF5-ED5C38FD76DE}" presName="parentText" presStyleLbl="node1" presStyleIdx="4" presStyleCnt="7" custLinFactNeighborX="9" custLinFactNeighborY="-4413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B1ED6C2-BA02-479D-92C5-83EB7312098F}" type="pres">
      <dgm:prSet presAssocID="{32D50456-B466-4B00-9108-59846EC326D0}" presName="spacer" presStyleCnt="0"/>
      <dgm:spPr/>
    </dgm:pt>
    <dgm:pt modelId="{7CAC55D8-11FE-4108-949A-4850C86A266C}" type="pres">
      <dgm:prSet presAssocID="{938DED07-A60C-4887-8E19-78ECDE73F25A}" presName="parentText" presStyleLbl="node1" presStyleIdx="5" presStyleCnt="7" custLinFactY="-501" custLinFactNeighborX="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917DE9-A4CC-4DE8-96FC-F2DB90B113B5}" type="pres">
      <dgm:prSet presAssocID="{E60F26B2-F6FE-47EB-833E-B96005B11EDF}" presName="spacer" presStyleCnt="0"/>
      <dgm:spPr/>
    </dgm:pt>
    <dgm:pt modelId="{7C54982B-ADDC-492F-827C-245066F6307A}" type="pres">
      <dgm:prSet presAssocID="{E18F6980-F0A5-49E2-9728-56001902231B}" presName="parentText" presStyleLbl="node1" presStyleIdx="6" presStyleCnt="7" custScaleY="105690" custLinFactY="-843" custLinFactNeighborX="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327FF70-44D2-4E23-8690-7ACE3D1EE4E8}" srcId="{96630C9E-4481-427D-9A3D-65E61F3D6CFA}" destId="{9427D599-47F6-4395-B842-50EC8A6008BB}" srcOrd="3" destOrd="0" parTransId="{23309504-8161-4A0A-8D1A-4E052471319F}" sibTransId="{D0201F6B-A173-494C-9975-1A7D0D3DC298}"/>
    <dgm:cxn modelId="{72203D5B-437B-4612-B8E4-ECDC859FB08C}" type="presOf" srcId="{E18F6980-F0A5-49E2-9728-56001902231B}" destId="{7C54982B-ADDC-492F-827C-245066F6307A}" srcOrd="0" destOrd="0" presId="urn:microsoft.com/office/officeart/2005/8/layout/vList2"/>
    <dgm:cxn modelId="{AD909C86-6795-4356-B5F8-5728061AC849}" type="presOf" srcId="{5F72453B-E78F-4C4C-BD99-590F81F2BC8F}" destId="{2F1D1639-B7FA-4220-8956-095A187383C2}" srcOrd="0" destOrd="0" presId="urn:microsoft.com/office/officeart/2005/8/layout/vList2"/>
    <dgm:cxn modelId="{3B74CF80-ACF8-4158-8685-5B0FE49D9223}" type="presOf" srcId="{EEBCFB99-8EE9-43B2-B6BA-E548172E2AB4}" destId="{1C02CAE6-0437-4358-89D9-0BF384D35583}" srcOrd="0" destOrd="0" presId="urn:microsoft.com/office/officeart/2005/8/layout/vList2"/>
    <dgm:cxn modelId="{359707B9-9A39-4801-86AC-E79051DA2891}" srcId="{96630C9E-4481-427D-9A3D-65E61F3D6CFA}" destId="{F77E2429-92A7-4D37-9399-932B938FC391}" srcOrd="2" destOrd="0" parTransId="{5C7D4635-10F3-4E8C-8C41-D4002728E94E}" sibTransId="{242B822E-74E8-4591-9D52-9AF924619864}"/>
    <dgm:cxn modelId="{9CDB167F-27AA-4F12-86A4-BC796D4D67ED}" type="presOf" srcId="{96630C9E-4481-427D-9A3D-65E61F3D6CFA}" destId="{F933793C-CA75-4E20-A7ED-96FB24CAA733}" srcOrd="0" destOrd="0" presId="urn:microsoft.com/office/officeart/2005/8/layout/vList2"/>
    <dgm:cxn modelId="{33C398A0-5A3E-4463-88CD-8E1713D94351}" srcId="{96630C9E-4481-427D-9A3D-65E61F3D6CFA}" destId="{B1C4D74D-C9F0-470C-BFF5-ED5C38FD76DE}" srcOrd="4" destOrd="0" parTransId="{FF87C215-953B-4709-9DA9-EE97C971E988}" sibTransId="{32D50456-B466-4B00-9108-59846EC326D0}"/>
    <dgm:cxn modelId="{5FD637F2-11AD-4F30-AAD7-89759BE64C0B}" type="presOf" srcId="{F77E2429-92A7-4D37-9399-932B938FC391}" destId="{5261AC00-0AFC-4FD6-BAD3-D2793CBA590D}" srcOrd="0" destOrd="0" presId="urn:microsoft.com/office/officeart/2005/8/layout/vList2"/>
    <dgm:cxn modelId="{5BB21AAB-7ECB-40AC-8321-425E654649DF}" srcId="{96630C9E-4481-427D-9A3D-65E61F3D6CFA}" destId="{938DED07-A60C-4887-8E19-78ECDE73F25A}" srcOrd="5" destOrd="0" parTransId="{5C2C0AFC-3D64-474D-84E7-877372ED5CF3}" sibTransId="{E60F26B2-F6FE-47EB-833E-B96005B11EDF}"/>
    <dgm:cxn modelId="{AF2C78EB-752C-4248-B894-41275130462E}" type="presOf" srcId="{9427D599-47F6-4395-B842-50EC8A6008BB}" destId="{99BC5C8A-C7B7-49D9-A704-70CB44F22EA6}" srcOrd="0" destOrd="0" presId="urn:microsoft.com/office/officeart/2005/8/layout/vList2"/>
    <dgm:cxn modelId="{DCBF89AA-BB4F-4257-8FF8-69B93AD2E7E5}" type="presOf" srcId="{B1C4D74D-C9F0-470C-BFF5-ED5C38FD76DE}" destId="{53F3C1F6-6EDC-4546-B50D-D9C8DCCCC0E0}" srcOrd="0" destOrd="0" presId="urn:microsoft.com/office/officeart/2005/8/layout/vList2"/>
    <dgm:cxn modelId="{606A1467-EA09-4E20-A4FD-526E3528FEA3}" srcId="{96630C9E-4481-427D-9A3D-65E61F3D6CFA}" destId="{E18F6980-F0A5-49E2-9728-56001902231B}" srcOrd="6" destOrd="0" parTransId="{C79F57D2-38B8-4C85-94CD-5325026982F2}" sibTransId="{745CADA8-AE08-476C-85D5-AC080AD19342}"/>
    <dgm:cxn modelId="{2A96E083-F4B3-4189-9C19-E7622CD41224}" srcId="{96630C9E-4481-427D-9A3D-65E61F3D6CFA}" destId="{5F72453B-E78F-4C4C-BD99-590F81F2BC8F}" srcOrd="0" destOrd="0" parTransId="{12139244-B006-42DC-9A9B-45BE0C607DD5}" sibTransId="{AC556BCC-7ED7-4677-9841-C83CE40DE84E}"/>
    <dgm:cxn modelId="{9D0DBB6A-7942-475F-A00A-76882AB46201}" type="presOf" srcId="{938DED07-A60C-4887-8E19-78ECDE73F25A}" destId="{7CAC55D8-11FE-4108-949A-4850C86A266C}" srcOrd="0" destOrd="0" presId="urn:microsoft.com/office/officeart/2005/8/layout/vList2"/>
    <dgm:cxn modelId="{1A827ABC-42C4-4DDA-AEDB-82B8905EB6A9}" srcId="{96630C9E-4481-427D-9A3D-65E61F3D6CFA}" destId="{EEBCFB99-8EE9-43B2-B6BA-E548172E2AB4}" srcOrd="1" destOrd="0" parTransId="{DBBAFA91-FC1D-4A29-9938-0B7C30004CD7}" sibTransId="{A996F17E-0A16-48A3-8A64-C96850FF2D3D}"/>
    <dgm:cxn modelId="{F24D08EB-5C80-495B-B8B6-19A46D2C71ED}" type="presParOf" srcId="{F933793C-CA75-4E20-A7ED-96FB24CAA733}" destId="{2F1D1639-B7FA-4220-8956-095A187383C2}" srcOrd="0" destOrd="0" presId="urn:microsoft.com/office/officeart/2005/8/layout/vList2"/>
    <dgm:cxn modelId="{BFAF9A98-FD2E-4F0A-90AA-835224690487}" type="presParOf" srcId="{F933793C-CA75-4E20-A7ED-96FB24CAA733}" destId="{249136AD-E584-4EF8-9F3C-1E99A541AFE0}" srcOrd="1" destOrd="0" presId="urn:microsoft.com/office/officeart/2005/8/layout/vList2"/>
    <dgm:cxn modelId="{7F3CE015-D8D1-49D9-AB61-B3BFB0CD4185}" type="presParOf" srcId="{F933793C-CA75-4E20-A7ED-96FB24CAA733}" destId="{1C02CAE6-0437-4358-89D9-0BF384D35583}" srcOrd="2" destOrd="0" presId="urn:microsoft.com/office/officeart/2005/8/layout/vList2"/>
    <dgm:cxn modelId="{BFD4C4F0-6CD8-4B36-AFFA-52E63A719E12}" type="presParOf" srcId="{F933793C-CA75-4E20-A7ED-96FB24CAA733}" destId="{1A56F33A-B280-4D4B-974A-E3C41FE61AFF}" srcOrd="3" destOrd="0" presId="urn:microsoft.com/office/officeart/2005/8/layout/vList2"/>
    <dgm:cxn modelId="{7044241E-A994-41B3-9B12-D361943A4503}" type="presParOf" srcId="{F933793C-CA75-4E20-A7ED-96FB24CAA733}" destId="{5261AC00-0AFC-4FD6-BAD3-D2793CBA590D}" srcOrd="4" destOrd="0" presId="urn:microsoft.com/office/officeart/2005/8/layout/vList2"/>
    <dgm:cxn modelId="{45876D10-F160-45D6-9905-B5B7D1813AC6}" type="presParOf" srcId="{F933793C-CA75-4E20-A7ED-96FB24CAA733}" destId="{45ED71AE-0FC1-45D8-B5D3-9BFB3BAF2DCB}" srcOrd="5" destOrd="0" presId="urn:microsoft.com/office/officeart/2005/8/layout/vList2"/>
    <dgm:cxn modelId="{93E68125-D3AA-45C1-A080-AD579891034F}" type="presParOf" srcId="{F933793C-CA75-4E20-A7ED-96FB24CAA733}" destId="{99BC5C8A-C7B7-49D9-A704-70CB44F22EA6}" srcOrd="6" destOrd="0" presId="urn:microsoft.com/office/officeart/2005/8/layout/vList2"/>
    <dgm:cxn modelId="{8EDF85B3-5962-4B7D-A569-9AEDB8F2E490}" type="presParOf" srcId="{F933793C-CA75-4E20-A7ED-96FB24CAA733}" destId="{85826BD8-6E21-4925-80C6-8EB3714418E6}" srcOrd="7" destOrd="0" presId="urn:microsoft.com/office/officeart/2005/8/layout/vList2"/>
    <dgm:cxn modelId="{1CC97551-4610-4A53-BE12-75662C8D9114}" type="presParOf" srcId="{F933793C-CA75-4E20-A7ED-96FB24CAA733}" destId="{53F3C1F6-6EDC-4546-B50D-D9C8DCCCC0E0}" srcOrd="8" destOrd="0" presId="urn:microsoft.com/office/officeart/2005/8/layout/vList2"/>
    <dgm:cxn modelId="{E96A2E57-50DA-4AD6-A1F5-7D96F885E472}" type="presParOf" srcId="{F933793C-CA75-4E20-A7ED-96FB24CAA733}" destId="{0B1ED6C2-BA02-479D-92C5-83EB7312098F}" srcOrd="9" destOrd="0" presId="urn:microsoft.com/office/officeart/2005/8/layout/vList2"/>
    <dgm:cxn modelId="{61A853D4-70E3-4D24-ADAC-A0D27803A331}" type="presParOf" srcId="{F933793C-CA75-4E20-A7ED-96FB24CAA733}" destId="{7CAC55D8-11FE-4108-949A-4850C86A266C}" srcOrd="10" destOrd="0" presId="urn:microsoft.com/office/officeart/2005/8/layout/vList2"/>
    <dgm:cxn modelId="{739411CB-DE25-4FCA-A83A-3E31643B6DED}" type="presParOf" srcId="{F933793C-CA75-4E20-A7ED-96FB24CAA733}" destId="{BC917DE9-A4CC-4DE8-96FC-F2DB90B113B5}" srcOrd="11" destOrd="0" presId="urn:microsoft.com/office/officeart/2005/8/layout/vList2"/>
    <dgm:cxn modelId="{A95CA698-34F9-42ED-A42F-F3722D75F039}" type="presParOf" srcId="{F933793C-CA75-4E20-A7ED-96FB24CAA733}" destId="{7C54982B-ADDC-492F-827C-245066F6307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F3D19B9-1EFD-4040-AAED-9F2FD11A3578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0C78722-F39D-444C-962F-ED0482578493}">
      <dgm:prSet custT="1"/>
      <dgm:spPr/>
      <dgm:t>
        <a:bodyPr/>
        <a:lstStyle/>
        <a:p>
          <a:pPr algn="ctr" rtl="0"/>
          <a:r>
            <a:rPr lang="pl-PL" sz="2400" dirty="0"/>
            <a:t>LOKALNA GRUPA DZIAŁANIA</a:t>
          </a:r>
          <a:br>
            <a:rPr lang="pl-PL" sz="2400" dirty="0"/>
          </a:br>
          <a:r>
            <a:rPr lang="pl-PL" sz="2400" dirty="0"/>
            <a:t>ZALEW ZEGRZYŃSKI</a:t>
          </a:r>
          <a:br>
            <a:rPr lang="pl-PL" sz="2400" dirty="0"/>
          </a:br>
          <a:r>
            <a:rPr lang="pl-PL" sz="2400" dirty="0"/>
            <a:t>UL. GEN. WŁ. SIKORSKIEGO 11, </a:t>
          </a:r>
          <a:br>
            <a:rPr lang="pl-PL" sz="2400" dirty="0"/>
          </a:br>
          <a:r>
            <a:rPr lang="pl-PL" sz="2400" dirty="0"/>
            <a:t>POK. 203</a:t>
          </a:r>
          <a:br>
            <a:rPr lang="pl-PL" sz="2400" dirty="0"/>
          </a:br>
          <a:r>
            <a:rPr lang="pl-PL" sz="2400" dirty="0"/>
            <a:t>05-119 LEGIONOWO</a:t>
          </a:r>
          <a:br>
            <a:rPr lang="pl-PL" sz="2400" dirty="0"/>
          </a:br>
          <a:r>
            <a:rPr lang="pl-PL" sz="2400" dirty="0"/>
            <a:t>TEL. (22) 76 40 203/253/202/201</a:t>
          </a:r>
        </a:p>
      </dgm:t>
    </dgm:pt>
    <dgm:pt modelId="{2BA5D636-427E-49EC-9C7C-1A9E08690908}" type="parTrans" cxnId="{59CE2DF5-321D-4D93-9831-734404359DFE}">
      <dgm:prSet/>
      <dgm:spPr/>
      <dgm:t>
        <a:bodyPr/>
        <a:lstStyle/>
        <a:p>
          <a:endParaRPr lang="pl-PL"/>
        </a:p>
      </dgm:t>
    </dgm:pt>
    <dgm:pt modelId="{F9E5D935-C914-422C-B3E5-0827A8A4317E}" type="sibTrans" cxnId="{59CE2DF5-321D-4D93-9831-734404359DFE}">
      <dgm:prSet/>
      <dgm:spPr/>
      <dgm:t>
        <a:bodyPr/>
        <a:lstStyle/>
        <a:p>
          <a:endParaRPr lang="pl-PL"/>
        </a:p>
      </dgm:t>
    </dgm:pt>
    <dgm:pt modelId="{F4D1E469-E750-40C3-BC9A-15DA2AC1168D}" type="pres">
      <dgm:prSet presAssocID="{5F3D19B9-1EFD-4040-AAED-9F2FD11A35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3A12FDB-1273-4681-AF71-5D873BCC1866}" type="pres">
      <dgm:prSet presAssocID="{10C78722-F39D-444C-962F-ED0482578493}" presName="node" presStyleLbl="node1" presStyleIdx="0" presStyleCnt="1" custScaleX="52674" custScaleY="43148" custLinFactNeighborX="-23382" custLinFactNeighborY="1117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9D7D51C-CFBD-45D8-AE1E-A3164D54920D}" type="presOf" srcId="{10C78722-F39D-444C-962F-ED0482578493}" destId="{23A12FDB-1273-4681-AF71-5D873BCC1866}" srcOrd="0" destOrd="0" presId="urn:microsoft.com/office/officeart/2005/8/layout/default"/>
    <dgm:cxn modelId="{59CE2DF5-321D-4D93-9831-734404359DFE}" srcId="{5F3D19B9-1EFD-4040-AAED-9F2FD11A3578}" destId="{10C78722-F39D-444C-962F-ED0482578493}" srcOrd="0" destOrd="0" parTransId="{2BA5D636-427E-49EC-9C7C-1A9E08690908}" sibTransId="{F9E5D935-C914-422C-B3E5-0827A8A4317E}"/>
    <dgm:cxn modelId="{63AE4E8E-F25C-4055-BAD6-DDD8880162DC}" type="presOf" srcId="{5F3D19B9-1EFD-4040-AAED-9F2FD11A3578}" destId="{F4D1E469-E750-40C3-BC9A-15DA2AC1168D}" srcOrd="0" destOrd="0" presId="urn:microsoft.com/office/officeart/2005/8/layout/default"/>
    <dgm:cxn modelId="{5E5CB5F7-0763-43AA-A232-6C855C2D02F9}" type="presParOf" srcId="{F4D1E469-E750-40C3-BC9A-15DA2AC1168D}" destId="{23A12FDB-1273-4681-AF71-5D873BCC186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1680F6-E829-438B-A8E5-DE4FA1A5DAE7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478BDA6-8235-4A03-BAAF-9B1DF2201FE6}">
      <dgm:prSet/>
      <dgm:spPr/>
      <dgm:t>
        <a:bodyPr/>
        <a:lstStyle/>
        <a:p>
          <a:pPr rtl="0"/>
          <a:r>
            <a:rPr lang="pl-PL" dirty="0"/>
            <a:t>działania animacyjne gmin w celu powołania partnerstwa</a:t>
          </a:r>
        </a:p>
        <a:p>
          <a:pPr rtl="0"/>
          <a:r>
            <a:rPr lang="pl-PL" dirty="0"/>
            <a:t>2004-2006</a:t>
          </a:r>
        </a:p>
      </dgm:t>
    </dgm:pt>
    <dgm:pt modelId="{82F5C4BB-F225-49F7-BEF5-54DE09114713}" type="parTrans" cxnId="{192B2503-605E-4EC3-BB8C-6DA7D82A49A0}">
      <dgm:prSet/>
      <dgm:spPr/>
      <dgm:t>
        <a:bodyPr/>
        <a:lstStyle/>
        <a:p>
          <a:endParaRPr lang="pl-PL"/>
        </a:p>
      </dgm:t>
    </dgm:pt>
    <dgm:pt modelId="{2429558B-94F7-46C2-B98F-5CC96720AA35}" type="sibTrans" cxnId="{192B2503-605E-4EC3-BB8C-6DA7D82A49A0}">
      <dgm:prSet/>
      <dgm:spPr/>
      <dgm:t>
        <a:bodyPr/>
        <a:lstStyle/>
        <a:p>
          <a:endParaRPr lang="pl-PL"/>
        </a:p>
      </dgm:t>
    </dgm:pt>
    <dgm:pt modelId="{17D9CBDF-28E1-4671-B658-FF7D847C1B9D}">
      <dgm:prSet/>
      <dgm:spPr/>
      <dgm:t>
        <a:bodyPr/>
        <a:lstStyle/>
        <a:p>
          <a:pPr rtl="0"/>
          <a:r>
            <a:rPr lang="pl-PL" dirty="0"/>
            <a:t>Program Pilotażowy Leader + </a:t>
          </a:r>
          <a:br>
            <a:rPr lang="pl-PL" dirty="0"/>
          </a:br>
          <a:r>
            <a:rPr lang="pl-PL" dirty="0"/>
            <a:t>  2006-2008</a:t>
          </a:r>
        </a:p>
      </dgm:t>
    </dgm:pt>
    <dgm:pt modelId="{93BC5AD0-64F8-4356-B9EE-8B2B1058711F}" type="parTrans" cxnId="{6392293C-68E8-402F-AB36-37DE7CECCCD8}">
      <dgm:prSet/>
      <dgm:spPr/>
      <dgm:t>
        <a:bodyPr/>
        <a:lstStyle/>
        <a:p>
          <a:endParaRPr lang="pl-PL"/>
        </a:p>
      </dgm:t>
    </dgm:pt>
    <dgm:pt modelId="{B080A9FC-A2F8-4767-8C9C-92EEE0A3F187}" type="sibTrans" cxnId="{6392293C-68E8-402F-AB36-37DE7CECCCD8}">
      <dgm:prSet/>
      <dgm:spPr/>
      <dgm:t>
        <a:bodyPr/>
        <a:lstStyle/>
        <a:p>
          <a:endParaRPr lang="pl-PL"/>
        </a:p>
      </dgm:t>
    </dgm:pt>
    <dgm:pt modelId="{8C5E3140-329E-4859-B932-ED88BA468147}">
      <dgm:prSet/>
      <dgm:spPr/>
      <dgm:t>
        <a:bodyPr/>
        <a:lstStyle/>
        <a:p>
          <a:pPr rtl="0"/>
          <a:r>
            <a:rPr lang="pl-PL" dirty="0"/>
            <a:t>Program Leader </a:t>
          </a:r>
          <a:br>
            <a:rPr lang="pl-PL" dirty="0"/>
          </a:br>
          <a:r>
            <a:rPr lang="pl-PL" dirty="0"/>
            <a:t>2009-2013</a:t>
          </a:r>
        </a:p>
      </dgm:t>
    </dgm:pt>
    <dgm:pt modelId="{3378F214-E57B-4C3E-A7F3-B2CF5DE5D5BB}" type="parTrans" cxnId="{159D3B5A-AE5C-4817-99D4-24C4AB883BE6}">
      <dgm:prSet/>
      <dgm:spPr/>
      <dgm:t>
        <a:bodyPr/>
        <a:lstStyle/>
        <a:p>
          <a:endParaRPr lang="pl-PL"/>
        </a:p>
      </dgm:t>
    </dgm:pt>
    <dgm:pt modelId="{8471B2EB-0AD9-4FE9-B645-E7B1DC9C7736}" type="sibTrans" cxnId="{159D3B5A-AE5C-4817-99D4-24C4AB883BE6}">
      <dgm:prSet/>
      <dgm:spPr/>
      <dgm:t>
        <a:bodyPr/>
        <a:lstStyle/>
        <a:p>
          <a:endParaRPr lang="pl-PL"/>
        </a:p>
      </dgm:t>
    </dgm:pt>
    <dgm:pt modelId="{4030648E-38B9-4676-9F84-27DA93D05B87}">
      <dgm:prSet/>
      <dgm:spPr/>
      <dgm:t>
        <a:bodyPr/>
        <a:lstStyle/>
        <a:p>
          <a:pPr rtl="0"/>
          <a:r>
            <a:rPr lang="pl-PL" dirty="0"/>
            <a:t>RLKS </a:t>
          </a:r>
          <a:br>
            <a:rPr lang="pl-PL" dirty="0"/>
          </a:br>
          <a:r>
            <a:rPr lang="pl-PL" dirty="0"/>
            <a:t>2014-2020</a:t>
          </a:r>
        </a:p>
      </dgm:t>
    </dgm:pt>
    <dgm:pt modelId="{C7519276-E4ED-4FB3-9D83-CE5E465616A5}" type="parTrans" cxnId="{6593A3A2-F80C-4604-8CAA-A13AC8BA3CC1}">
      <dgm:prSet/>
      <dgm:spPr/>
      <dgm:t>
        <a:bodyPr/>
        <a:lstStyle/>
        <a:p>
          <a:endParaRPr lang="pl-PL"/>
        </a:p>
      </dgm:t>
    </dgm:pt>
    <dgm:pt modelId="{09E1D64D-58D1-4C09-B1E8-C4623799BF26}" type="sibTrans" cxnId="{6593A3A2-F80C-4604-8CAA-A13AC8BA3CC1}">
      <dgm:prSet/>
      <dgm:spPr/>
      <dgm:t>
        <a:bodyPr/>
        <a:lstStyle/>
        <a:p>
          <a:endParaRPr lang="pl-PL"/>
        </a:p>
      </dgm:t>
    </dgm:pt>
    <dgm:pt modelId="{81B05286-E908-4D53-B96D-7AA9BC982202}">
      <dgm:prSet/>
      <dgm:spPr/>
      <dgm:t>
        <a:bodyPr/>
        <a:lstStyle/>
        <a:p>
          <a:pPr rtl="0"/>
          <a:r>
            <a:rPr lang="pl-PL" dirty="0"/>
            <a:t>RLKS </a:t>
          </a:r>
          <a:br>
            <a:rPr lang="pl-PL" dirty="0"/>
          </a:br>
          <a:r>
            <a:rPr lang="pl-PL" dirty="0"/>
            <a:t>2014-2020</a:t>
          </a:r>
          <a:br>
            <a:rPr lang="pl-PL" dirty="0"/>
          </a:br>
          <a:r>
            <a:rPr lang="pl-PL" dirty="0"/>
            <a:t>przedłużenie o 2 lata</a:t>
          </a:r>
        </a:p>
      </dgm:t>
    </dgm:pt>
    <dgm:pt modelId="{311FBEC5-88E5-428E-AF1B-CD0C357169EF}" type="parTrans" cxnId="{8F754B63-C901-4E56-8DC7-BFBF3275AEB5}">
      <dgm:prSet/>
      <dgm:spPr/>
      <dgm:t>
        <a:bodyPr/>
        <a:lstStyle/>
        <a:p>
          <a:endParaRPr lang="pl-PL"/>
        </a:p>
      </dgm:t>
    </dgm:pt>
    <dgm:pt modelId="{64FC01D9-593C-472E-8846-1528F0758993}" type="sibTrans" cxnId="{8F754B63-C901-4E56-8DC7-BFBF3275AEB5}">
      <dgm:prSet/>
      <dgm:spPr/>
      <dgm:t>
        <a:bodyPr/>
        <a:lstStyle/>
        <a:p>
          <a:endParaRPr lang="pl-PL"/>
        </a:p>
      </dgm:t>
    </dgm:pt>
    <dgm:pt modelId="{AEA09BCF-3578-4F3B-B172-7A1B47D2DBAC}">
      <dgm:prSet/>
      <dgm:spPr/>
      <dgm:t>
        <a:bodyPr/>
        <a:lstStyle/>
        <a:p>
          <a:pPr rtl="0"/>
          <a:r>
            <a:rPr lang="pl-PL" dirty="0"/>
            <a:t>Obecna perspektywa 2023-2027  (+2)</a:t>
          </a:r>
        </a:p>
      </dgm:t>
    </dgm:pt>
    <dgm:pt modelId="{F2977BEC-135C-44C6-A96B-6FC7B281F31A}" type="parTrans" cxnId="{9ABE3FB5-A963-43B0-B8E0-69AFACC55BCE}">
      <dgm:prSet/>
      <dgm:spPr/>
      <dgm:t>
        <a:bodyPr/>
        <a:lstStyle/>
        <a:p>
          <a:endParaRPr lang="pl-PL"/>
        </a:p>
      </dgm:t>
    </dgm:pt>
    <dgm:pt modelId="{ADD6125F-CEAC-40C3-8008-C54DF1F9B114}" type="sibTrans" cxnId="{9ABE3FB5-A963-43B0-B8E0-69AFACC55BCE}">
      <dgm:prSet/>
      <dgm:spPr/>
      <dgm:t>
        <a:bodyPr/>
        <a:lstStyle/>
        <a:p>
          <a:endParaRPr lang="pl-PL"/>
        </a:p>
      </dgm:t>
    </dgm:pt>
    <dgm:pt modelId="{86128725-75DE-4850-AE8C-9E8385106003}" type="pres">
      <dgm:prSet presAssocID="{F41680F6-E829-438B-A8E5-DE4FA1A5DA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DEE39FD-789E-43A4-9C5A-E0772CD74005}" type="pres">
      <dgm:prSet presAssocID="{F41680F6-E829-438B-A8E5-DE4FA1A5DAE7}" presName="dummy" presStyleCnt="0"/>
      <dgm:spPr/>
    </dgm:pt>
    <dgm:pt modelId="{2BC8DA00-1DE3-47C0-AB56-AB9C941B1EC3}" type="pres">
      <dgm:prSet presAssocID="{F41680F6-E829-438B-A8E5-DE4FA1A5DAE7}" presName="linH" presStyleCnt="0"/>
      <dgm:spPr/>
    </dgm:pt>
    <dgm:pt modelId="{54DD0A70-7929-4283-994A-73E50B076A4B}" type="pres">
      <dgm:prSet presAssocID="{F41680F6-E829-438B-A8E5-DE4FA1A5DAE7}" presName="padding1" presStyleCnt="0"/>
      <dgm:spPr/>
    </dgm:pt>
    <dgm:pt modelId="{435E0394-0A88-4697-8884-CAB4DF3FA8DC}" type="pres">
      <dgm:prSet presAssocID="{0478BDA6-8235-4A03-BAAF-9B1DF2201FE6}" presName="linV" presStyleCnt="0"/>
      <dgm:spPr/>
    </dgm:pt>
    <dgm:pt modelId="{E8FAD1D4-3BC7-4883-B8F9-5D9D6D8C6889}" type="pres">
      <dgm:prSet presAssocID="{0478BDA6-8235-4A03-BAAF-9B1DF2201FE6}" presName="spVertical1" presStyleCnt="0"/>
      <dgm:spPr/>
    </dgm:pt>
    <dgm:pt modelId="{2180639A-7CB9-4370-B0D7-09941864C338}" type="pres">
      <dgm:prSet presAssocID="{0478BDA6-8235-4A03-BAAF-9B1DF2201FE6}" presName="parTx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9A09FD-A695-45E8-A995-FAB2E2B9EF85}" type="pres">
      <dgm:prSet presAssocID="{0478BDA6-8235-4A03-BAAF-9B1DF2201FE6}" presName="spVertical2" presStyleCnt="0"/>
      <dgm:spPr/>
    </dgm:pt>
    <dgm:pt modelId="{D2136874-7C65-45FC-B61F-72EE1ABE6BDF}" type="pres">
      <dgm:prSet presAssocID="{0478BDA6-8235-4A03-BAAF-9B1DF2201FE6}" presName="spVertical3" presStyleCnt="0"/>
      <dgm:spPr/>
    </dgm:pt>
    <dgm:pt modelId="{3FF9814F-8A36-480D-8DA7-CD972A2DCFB1}" type="pres">
      <dgm:prSet presAssocID="{2429558B-94F7-46C2-B98F-5CC96720AA35}" presName="space" presStyleCnt="0"/>
      <dgm:spPr/>
    </dgm:pt>
    <dgm:pt modelId="{04380D9E-33F7-4098-B869-3EEB7F3353AA}" type="pres">
      <dgm:prSet presAssocID="{17D9CBDF-28E1-4671-B658-FF7D847C1B9D}" presName="linV" presStyleCnt="0"/>
      <dgm:spPr/>
    </dgm:pt>
    <dgm:pt modelId="{1666148D-8B3F-442C-AB0F-213FDD30FD59}" type="pres">
      <dgm:prSet presAssocID="{17D9CBDF-28E1-4671-B658-FF7D847C1B9D}" presName="spVertical1" presStyleCnt="0"/>
      <dgm:spPr/>
    </dgm:pt>
    <dgm:pt modelId="{B287ABEB-64E3-4236-B613-D53BF78C2CD8}" type="pres">
      <dgm:prSet presAssocID="{17D9CBDF-28E1-4671-B658-FF7D847C1B9D}" presName="parTx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D37B33-216A-4C19-A7F0-978BDF35E0BC}" type="pres">
      <dgm:prSet presAssocID="{17D9CBDF-28E1-4671-B658-FF7D847C1B9D}" presName="spVertical2" presStyleCnt="0"/>
      <dgm:spPr/>
    </dgm:pt>
    <dgm:pt modelId="{3AA5677A-7851-45CE-B4E9-CC85107C9642}" type="pres">
      <dgm:prSet presAssocID="{17D9CBDF-28E1-4671-B658-FF7D847C1B9D}" presName="spVertical3" presStyleCnt="0"/>
      <dgm:spPr/>
    </dgm:pt>
    <dgm:pt modelId="{AE012D76-22CB-40A7-8D4F-5BDDFA6C6518}" type="pres">
      <dgm:prSet presAssocID="{B080A9FC-A2F8-4767-8C9C-92EEE0A3F187}" presName="space" presStyleCnt="0"/>
      <dgm:spPr/>
    </dgm:pt>
    <dgm:pt modelId="{D1685EF8-4EA4-4E14-9797-F8F83E046175}" type="pres">
      <dgm:prSet presAssocID="{8C5E3140-329E-4859-B932-ED88BA468147}" presName="linV" presStyleCnt="0"/>
      <dgm:spPr/>
    </dgm:pt>
    <dgm:pt modelId="{75CD38FE-6895-4286-A682-D55E330B3BF0}" type="pres">
      <dgm:prSet presAssocID="{8C5E3140-329E-4859-B932-ED88BA468147}" presName="spVertical1" presStyleCnt="0"/>
      <dgm:spPr/>
    </dgm:pt>
    <dgm:pt modelId="{EB170C31-4E75-44B0-9276-EA4561DCEC8E}" type="pres">
      <dgm:prSet presAssocID="{8C5E3140-329E-4859-B932-ED88BA468147}" presName="parTx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054963-0A90-4062-A66C-88CDB897FBFA}" type="pres">
      <dgm:prSet presAssocID="{8C5E3140-329E-4859-B932-ED88BA468147}" presName="spVertical2" presStyleCnt="0"/>
      <dgm:spPr/>
    </dgm:pt>
    <dgm:pt modelId="{1C28C393-E8D1-4B1C-8227-73FC2DA1C886}" type="pres">
      <dgm:prSet presAssocID="{8C5E3140-329E-4859-B932-ED88BA468147}" presName="spVertical3" presStyleCnt="0"/>
      <dgm:spPr/>
    </dgm:pt>
    <dgm:pt modelId="{996F8E8B-B1D6-42AA-A3F3-6A30DF3A777B}" type="pres">
      <dgm:prSet presAssocID="{8471B2EB-0AD9-4FE9-B645-E7B1DC9C7736}" presName="space" presStyleCnt="0"/>
      <dgm:spPr/>
    </dgm:pt>
    <dgm:pt modelId="{50159467-0804-48FA-B31B-1AD46178435C}" type="pres">
      <dgm:prSet presAssocID="{4030648E-38B9-4676-9F84-27DA93D05B87}" presName="linV" presStyleCnt="0"/>
      <dgm:spPr/>
    </dgm:pt>
    <dgm:pt modelId="{A9A603C0-64BA-49A2-8639-059CF208084D}" type="pres">
      <dgm:prSet presAssocID="{4030648E-38B9-4676-9F84-27DA93D05B87}" presName="spVertical1" presStyleCnt="0"/>
      <dgm:spPr/>
    </dgm:pt>
    <dgm:pt modelId="{E122A2FA-2A32-41B7-8F2C-7B1266B48F7A}" type="pres">
      <dgm:prSet presAssocID="{4030648E-38B9-4676-9F84-27DA93D05B87}" presName="parTx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20E622-4FC7-474C-AAA1-77613F7DABBA}" type="pres">
      <dgm:prSet presAssocID="{4030648E-38B9-4676-9F84-27DA93D05B87}" presName="spVertical2" presStyleCnt="0"/>
      <dgm:spPr/>
    </dgm:pt>
    <dgm:pt modelId="{0178550F-5E79-412D-A89C-A0AF096C5231}" type="pres">
      <dgm:prSet presAssocID="{4030648E-38B9-4676-9F84-27DA93D05B87}" presName="spVertical3" presStyleCnt="0"/>
      <dgm:spPr/>
    </dgm:pt>
    <dgm:pt modelId="{3E1F589A-F30C-4715-AAAE-6A0259DBB4FE}" type="pres">
      <dgm:prSet presAssocID="{09E1D64D-58D1-4C09-B1E8-C4623799BF26}" presName="space" presStyleCnt="0"/>
      <dgm:spPr/>
    </dgm:pt>
    <dgm:pt modelId="{E30F6F6C-27EC-499A-B8A5-354532425BB2}" type="pres">
      <dgm:prSet presAssocID="{81B05286-E908-4D53-B96D-7AA9BC982202}" presName="linV" presStyleCnt="0"/>
      <dgm:spPr/>
    </dgm:pt>
    <dgm:pt modelId="{C5FBF38A-2D70-401D-9F94-6F8D676CF105}" type="pres">
      <dgm:prSet presAssocID="{81B05286-E908-4D53-B96D-7AA9BC982202}" presName="spVertical1" presStyleCnt="0"/>
      <dgm:spPr/>
    </dgm:pt>
    <dgm:pt modelId="{08A73324-DD0D-465E-87D4-AD14C8926F60}" type="pres">
      <dgm:prSet presAssocID="{81B05286-E908-4D53-B96D-7AA9BC982202}" presName="parTx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3C7BAF-EF93-417C-BD76-9D5FE3C3FC86}" type="pres">
      <dgm:prSet presAssocID="{81B05286-E908-4D53-B96D-7AA9BC982202}" presName="spVertical2" presStyleCnt="0"/>
      <dgm:spPr/>
    </dgm:pt>
    <dgm:pt modelId="{E48363C4-5AA4-47A7-BBA0-0FAE98DBB842}" type="pres">
      <dgm:prSet presAssocID="{81B05286-E908-4D53-B96D-7AA9BC982202}" presName="spVertical3" presStyleCnt="0"/>
      <dgm:spPr/>
    </dgm:pt>
    <dgm:pt modelId="{C1BB86CA-F167-43B0-83EA-05A59AD90FE8}" type="pres">
      <dgm:prSet presAssocID="{64FC01D9-593C-472E-8846-1528F0758993}" presName="space" presStyleCnt="0"/>
      <dgm:spPr/>
    </dgm:pt>
    <dgm:pt modelId="{1A3C98DD-F68C-4484-84B7-7250692F47DF}" type="pres">
      <dgm:prSet presAssocID="{AEA09BCF-3578-4F3B-B172-7A1B47D2DBAC}" presName="linV" presStyleCnt="0"/>
      <dgm:spPr/>
    </dgm:pt>
    <dgm:pt modelId="{893090F0-EDE8-420C-90E9-C8AFC565A323}" type="pres">
      <dgm:prSet presAssocID="{AEA09BCF-3578-4F3B-B172-7A1B47D2DBAC}" presName="spVertical1" presStyleCnt="0"/>
      <dgm:spPr/>
    </dgm:pt>
    <dgm:pt modelId="{EC0FDE10-1CF5-4D58-A75E-1B84F6EC7F1C}" type="pres">
      <dgm:prSet presAssocID="{AEA09BCF-3578-4F3B-B172-7A1B47D2DBAC}" presName="parTx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BF6F01-E652-4D70-BB5B-D2D617490DE8}" type="pres">
      <dgm:prSet presAssocID="{AEA09BCF-3578-4F3B-B172-7A1B47D2DBAC}" presName="spVertical2" presStyleCnt="0"/>
      <dgm:spPr/>
    </dgm:pt>
    <dgm:pt modelId="{38CCEFC2-B890-4FA9-87CD-044E6D5F4448}" type="pres">
      <dgm:prSet presAssocID="{AEA09BCF-3578-4F3B-B172-7A1B47D2DBAC}" presName="spVertical3" presStyleCnt="0"/>
      <dgm:spPr/>
    </dgm:pt>
    <dgm:pt modelId="{40D0B36B-483D-4DA7-9F9C-A5A51BBAA5A0}" type="pres">
      <dgm:prSet presAssocID="{F41680F6-E829-438B-A8E5-DE4FA1A5DAE7}" presName="padding2" presStyleCnt="0"/>
      <dgm:spPr/>
    </dgm:pt>
    <dgm:pt modelId="{B3EEA6C5-D1BE-427D-B5FE-2FF3613099AA}" type="pres">
      <dgm:prSet presAssocID="{F41680F6-E829-438B-A8E5-DE4FA1A5DAE7}" presName="negArrow" presStyleCnt="0"/>
      <dgm:spPr/>
    </dgm:pt>
    <dgm:pt modelId="{F2AAB79D-5D24-4EBB-AC0B-29F33DD4CEA8}" type="pres">
      <dgm:prSet presAssocID="{F41680F6-E829-438B-A8E5-DE4FA1A5DAE7}" presName="backgroundArrow" presStyleLbl="node1" presStyleIdx="0" presStyleCnt="1"/>
      <dgm:spPr/>
    </dgm:pt>
  </dgm:ptLst>
  <dgm:cxnLst>
    <dgm:cxn modelId="{40204197-2261-4C07-AACC-F061D7F151A9}" type="presOf" srcId="{17D9CBDF-28E1-4671-B658-FF7D847C1B9D}" destId="{B287ABEB-64E3-4236-B613-D53BF78C2CD8}" srcOrd="0" destOrd="0" presId="urn:microsoft.com/office/officeart/2005/8/layout/hProcess3"/>
    <dgm:cxn modelId="{72CDA52D-2F91-4D7B-831F-B9F5558E4BC4}" type="presOf" srcId="{0478BDA6-8235-4A03-BAAF-9B1DF2201FE6}" destId="{2180639A-7CB9-4370-B0D7-09941864C338}" srcOrd="0" destOrd="0" presId="urn:microsoft.com/office/officeart/2005/8/layout/hProcess3"/>
    <dgm:cxn modelId="{FBF445A2-29BB-4ADE-86EC-E410631C7C26}" type="presOf" srcId="{81B05286-E908-4D53-B96D-7AA9BC982202}" destId="{08A73324-DD0D-465E-87D4-AD14C8926F60}" srcOrd="0" destOrd="0" presId="urn:microsoft.com/office/officeart/2005/8/layout/hProcess3"/>
    <dgm:cxn modelId="{9ABE3FB5-A963-43B0-B8E0-69AFACC55BCE}" srcId="{F41680F6-E829-438B-A8E5-DE4FA1A5DAE7}" destId="{AEA09BCF-3578-4F3B-B172-7A1B47D2DBAC}" srcOrd="5" destOrd="0" parTransId="{F2977BEC-135C-44C6-A96B-6FC7B281F31A}" sibTransId="{ADD6125F-CEAC-40C3-8008-C54DF1F9B114}"/>
    <dgm:cxn modelId="{F3F3229C-8C13-4325-870D-73F233CE0C34}" type="presOf" srcId="{F41680F6-E829-438B-A8E5-DE4FA1A5DAE7}" destId="{86128725-75DE-4850-AE8C-9E8385106003}" srcOrd="0" destOrd="0" presId="urn:microsoft.com/office/officeart/2005/8/layout/hProcess3"/>
    <dgm:cxn modelId="{8F754B63-C901-4E56-8DC7-BFBF3275AEB5}" srcId="{F41680F6-E829-438B-A8E5-DE4FA1A5DAE7}" destId="{81B05286-E908-4D53-B96D-7AA9BC982202}" srcOrd="4" destOrd="0" parTransId="{311FBEC5-88E5-428E-AF1B-CD0C357169EF}" sibTransId="{64FC01D9-593C-472E-8846-1528F0758993}"/>
    <dgm:cxn modelId="{192B2503-605E-4EC3-BB8C-6DA7D82A49A0}" srcId="{F41680F6-E829-438B-A8E5-DE4FA1A5DAE7}" destId="{0478BDA6-8235-4A03-BAAF-9B1DF2201FE6}" srcOrd="0" destOrd="0" parTransId="{82F5C4BB-F225-49F7-BEF5-54DE09114713}" sibTransId="{2429558B-94F7-46C2-B98F-5CC96720AA35}"/>
    <dgm:cxn modelId="{6593A3A2-F80C-4604-8CAA-A13AC8BA3CC1}" srcId="{F41680F6-E829-438B-A8E5-DE4FA1A5DAE7}" destId="{4030648E-38B9-4676-9F84-27DA93D05B87}" srcOrd="3" destOrd="0" parTransId="{C7519276-E4ED-4FB3-9D83-CE5E465616A5}" sibTransId="{09E1D64D-58D1-4C09-B1E8-C4623799BF26}"/>
    <dgm:cxn modelId="{6392293C-68E8-402F-AB36-37DE7CECCCD8}" srcId="{F41680F6-E829-438B-A8E5-DE4FA1A5DAE7}" destId="{17D9CBDF-28E1-4671-B658-FF7D847C1B9D}" srcOrd="1" destOrd="0" parTransId="{93BC5AD0-64F8-4356-B9EE-8B2B1058711F}" sibTransId="{B080A9FC-A2F8-4767-8C9C-92EEE0A3F187}"/>
    <dgm:cxn modelId="{338BAECB-74F1-4AAB-8EAA-C9F218A1B9FB}" type="presOf" srcId="{4030648E-38B9-4676-9F84-27DA93D05B87}" destId="{E122A2FA-2A32-41B7-8F2C-7B1266B48F7A}" srcOrd="0" destOrd="0" presId="urn:microsoft.com/office/officeart/2005/8/layout/hProcess3"/>
    <dgm:cxn modelId="{159D3B5A-AE5C-4817-99D4-24C4AB883BE6}" srcId="{F41680F6-E829-438B-A8E5-DE4FA1A5DAE7}" destId="{8C5E3140-329E-4859-B932-ED88BA468147}" srcOrd="2" destOrd="0" parTransId="{3378F214-E57B-4C3E-A7F3-B2CF5DE5D5BB}" sibTransId="{8471B2EB-0AD9-4FE9-B645-E7B1DC9C7736}"/>
    <dgm:cxn modelId="{035922D5-143F-4876-BE64-30FE5F791BB2}" type="presOf" srcId="{8C5E3140-329E-4859-B932-ED88BA468147}" destId="{EB170C31-4E75-44B0-9276-EA4561DCEC8E}" srcOrd="0" destOrd="0" presId="urn:microsoft.com/office/officeart/2005/8/layout/hProcess3"/>
    <dgm:cxn modelId="{610D7869-757B-4A4A-BDAA-7CB0CDFCB87C}" type="presOf" srcId="{AEA09BCF-3578-4F3B-B172-7A1B47D2DBAC}" destId="{EC0FDE10-1CF5-4D58-A75E-1B84F6EC7F1C}" srcOrd="0" destOrd="0" presId="urn:microsoft.com/office/officeart/2005/8/layout/hProcess3"/>
    <dgm:cxn modelId="{E82B5C96-4DF0-43BB-895C-D25C081E41C0}" type="presParOf" srcId="{86128725-75DE-4850-AE8C-9E8385106003}" destId="{7DEE39FD-789E-43A4-9C5A-E0772CD74005}" srcOrd="0" destOrd="0" presId="urn:microsoft.com/office/officeart/2005/8/layout/hProcess3"/>
    <dgm:cxn modelId="{B2ED985A-533C-4286-8268-64F746005726}" type="presParOf" srcId="{86128725-75DE-4850-AE8C-9E8385106003}" destId="{2BC8DA00-1DE3-47C0-AB56-AB9C941B1EC3}" srcOrd="1" destOrd="0" presId="urn:microsoft.com/office/officeart/2005/8/layout/hProcess3"/>
    <dgm:cxn modelId="{264E7D7E-AB10-476B-BA28-28F625875466}" type="presParOf" srcId="{2BC8DA00-1DE3-47C0-AB56-AB9C941B1EC3}" destId="{54DD0A70-7929-4283-994A-73E50B076A4B}" srcOrd="0" destOrd="0" presId="urn:microsoft.com/office/officeart/2005/8/layout/hProcess3"/>
    <dgm:cxn modelId="{D1245077-620A-4359-B5D0-14A3F1F9C724}" type="presParOf" srcId="{2BC8DA00-1DE3-47C0-AB56-AB9C941B1EC3}" destId="{435E0394-0A88-4697-8884-CAB4DF3FA8DC}" srcOrd="1" destOrd="0" presId="urn:microsoft.com/office/officeart/2005/8/layout/hProcess3"/>
    <dgm:cxn modelId="{FCD8982A-E508-4847-A169-DCAA8B510586}" type="presParOf" srcId="{435E0394-0A88-4697-8884-CAB4DF3FA8DC}" destId="{E8FAD1D4-3BC7-4883-B8F9-5D9D6D8C6889}" srcOrd="0" destOrd="0" presId="urn:microsoft.com/office/officeart/2005/8/layout/hProcess3"/>
    <dgm:cxn modelId="{0BA3D63C-95C7-4E3B-A7AA-21020B84F495}" type="presParOf" srcId="{435E0394-0A88-4697-8884-CAB4DF3FA8DC}" destId="{2180639A-7CB9-4370-B0D7-09941864C338}" srcOrd="1" destOrd="0" presId="urn:microsoft.com/office/officeart/2005/8/layout/hProcess3"/>
    <dgm:cxn modelId="{3BB79702-4725-4D85-A7B6-0067FDB9988A}" type="presParOf" srcId="{435E0394-0A88-4697-8884-CAB4DF3FA8DC}" destId="{8B9A09FD-A695-45E8-A995-FAB2E2B9EF85}" srcOrd="2" destOrd="0" presId="urn:microsoft.com/office/officeart/2005/8/layout/hProcess3"/>
    <dgm:cxn modelId="{D2E2DBF9-9E1F-4176-9030-EF2E7DBC1661}" type="presParOf" srcId="{435E0394-0A88-4697-8884-CAB4DF3FA8DC}" destId="{D2136874-7C65-45FC-B61F-72EE1ABE6BDF}" srcOrd="3" destOrd="0" presId="urn:microsoft.com/office/officeart/2005/8/layout/hProcess3"/>
    <dgm:cxn modelId="{0BC0C63A-A75C-47AC-8892-2101D6760C3F}" type="presParOf" srcId="{2BC8DA00-1DE3-47C0-AB56-AB9C941B1EC3}" destId="{3FF9814F-8A36-480D-8DA7-CD972A2DCFB1}" srcOrd="2" destOrd="0" presId="urn:microsoft.com/office/officeart/2005/8/layout/hProcess3"/>
    <dgm:cxn modelId="{05102A13-DFE9-4EAC-AB5A-01D163B80B7A}" type="presParOf" srcId="{2BC8DA00-1DE3-47C0-AB56-AB9C941B1EC3}" destId="{04380D9E-33F7-4098-B869-3EEB7F3353AA}" srcOrd="3" destOrd="0" presId="urn:microsoft.com/office/officeart/2005/8/layout/hProcess3"/>
    <dgm:cxn modelId="{46D09629-BC83-4056-B70B-5D34CCAD67A3}" type="presParOf" srcId="{04380D9E-33F7-4098-B869-3EEB7F3353AA}" destId="{1666148D-8B3F-442C-AB0F-213FDD30FD59}" srcOrd="0" destOrd="0" presId="urn:microsoft.com/office/officeart/2005/8/layout/hProcess3"/>
    <dgm:cxn modelId="{7956A699-A6E8-4548-B115-2D0FB0387B79}" type="presParOf" srcId="{04380D9E-33F7-4098-B869-3EEB7F3353AA}" destId="{B287ABEB-64E3-4236-B613-D53BF78C2CD8}" srcOrd="1" destOrd="0" presId="urn:microsoft.com/office/officeart/2005/8/layout/hProcess3"/>
    <dgm:cxn modelId="{6D0B42C8-A4C7-4A31-B5DF-A62CF3D0C32B}" type="presParOf" srcId="{04380D9E-33F7-4098-B869-3EEB7F3353AA}" destId="{28D37B33-216A-4C19-A7F0-978BDF35E0BC}" srcOrd="2" destOrd="0" presId="urn:microsoft.com/office/officeart/2005/8/layout/hProcess3"/>
    <dgm:cxn modelId="{65CEBC56-FBFA-4756-920A-C7ECE9DC7BD4}" type="presParOf" srcId="{04380D9E-33F7-4098-B869-3EEB7F3353AA}" destId="{3AA5677A-7851-45CE-B4E9-CC85107C9642}" srcOrd="3" destOrd="0" presId="urn:microsoft.com/office/officeart/2005/8/layout/hProcess3"/>
    <dgm:cxn modelId="{AEF71089-04DB-4033-A7B8-0BD51DF36CC4}" type="presParOf" srcId="{2BC8DA00-1DE3-47C0-AB56-AB9C941B1EC3}" destId="{AE012D76-22CB-40A7-8D4F-5BDDFA6C6518}" srcOrd="4" destOrd="0" presId="urn:microsoft.com/office/officeart/2005/8/layout/hProcess3"/>
    <dgm:cxn modelId="{A3785A20-D92C-4D24-962E-E113F90E1E66}" type="presParOf" srcId="{2BC8DA00-1DE3-47C0-AB56-AB9C941B1EC3}" destId="{D1685EF8-4EA4-4E14-9797-F8F83E046175}" srcOrd="5" destOrd="0" presId="urn:microsoft.com/office/officeart/2005/8/layout/hProcess3"/>
    <dgm:cxn modelId="{494CFA6B-CD7C-40D4-B035-04E03487FCB5}" type="presParOf" srcId="{D1685EF8-4EA4-4E14-9797-F8F83E046175}" destId="{75CD38FE-6895-4286-A682-D55E330B3BF0}" srcOrd="0" destOrd="0" presId="urn:microsoft.com/office/officeart/2005/8/layout/hProcess3"/>
    <dgm:cxn modelId="{E9215606-37C4-457B-86E5-41BDF1BED967}" type="presParOf" srcId="{D1685EF8-4EA4-4E14-9797-F8F83E046175}" destId="{EB170C31-4E75-44B0-9276-EA4561DCEC8E}" srcOrd="1" destOrd="0" presId="urn:microsoft.com/office/officeart/2005/8/layout/hProcess3"/>
    <dgm:cxn modelId="{FD784B17-3ED4-460F-8692-A8BAA5D5F04E}" type="presParOf" srcId="{D1685EF8-4EA4-4E14-9797-F8F83E046175}" destId="{74054963-0A90-4062-A66C-88CDB897FBFA}" srcOrd="2" destOrd="0" presId="urn:microsoft.com/office/officeart/2005/8/layout/hProcess3"/>
    <dgm:cxn modelId="{72E3E161-C30A-442D-B16F-DF45B7B72A32}" type="presParOf" srcId="{D1685EF8-4EA4-4E14-9797-F8F83E046175}" destId="{1C28C393-E8D1-4B1C-8227-73FC2DA1C886}" srcOrd="3" destOrd="0" presId="urn:microsoft.com/office/officeart/2005/8/layout/hProcess3"/>
    <dgm:cxn modelId="{057D880F-41F9-4D5E-B0A4-9AD36BE41158}" type="presParOf" srcId="{2BC8DA00-1DE3-47C0-AB56-AB9C941B1EC3}" destId="{996F8E8B-B1D6-42AA-A3F3-6A30DF3A777B}" srcOrd="6" destOrd="0" presId="urn:microsoft.com/office/officeart/2005/8/layout/hProcess3"/>
    <dgm:cxn modelId="{4719B761-A01D-4CD6-A502-5912888A13B1}" type="presParOf" srcId="{2BC8DA00-1DE3-47C0-AB56-AB9C941B1EC3}" destId="{50159467-0804-48FA-B31B-1AD46178435C}" srcOrd="7" destOrd="0" presId="urn:microsoft.com/office/officeart/2005/8/layout/hProcess3"/>
    <dgm:cxn modelId="{5824C95E-13EE-44E0-A0EB-C205F42A02D4}" type="presParOf" srcId="{50159467-0804-48FA-B31B-1AD46178435C}" destId="{A9A603C0-64BA-49A2-8639-059CF208084D}" srcOrd="0" destOrd="0" presId="urn:microsoft.com/office/officeart/2005/8/layout/hProcess3"/>
    <dgm:cxn modelId="{E6709C68-CCAD-4196-80FC-5C09E245BBAF}" type="presParOf" srcId="{50159467-0804-48FA-B31B-1AD46178435C}" destId="{E122A2FA-2A32-41B7-8F2C-7B1266B48F7A}" srcOrd="1" destOrd="0" presId="urn:microsoft.com/office/officeart/2005/8/layout/hProcess3"/>
    <dgm:cxn modelId="{4D582157-E956-4C35-83F9-D556ED78E258}" type="presParOf" srcId="{50159467-0804-48FA-B31B-1AD46178435C}" destId="{5920E622-4FC7-474C-AAA1-77613F7DABBA}" srcOrd="2" destOrd="0" presId="urn:microsoft.com/office/officeart/2005/8/layout/hProcess3"/>
    <dgm:cxn modelId="{ECB09288-DCF5-4B5B-90F0-D24CFA61E980}" type="presParOf" srcId="{50159467-0804-48FA-B31B-1AD46178435C}" destId="{0178550F-5E79-412D-A89C-A0AF096C5231}" srcOrd="3" destOrd="0" presId="urn:microsoft.com/office/officeart/2005/8/layout/hProcess3"/>
    <dgm:cxn modelId="{E9D61AD4-85B2-4936-9B89-359DC0A5DB8F}" type="presParOf" srcId="{2BC8DA00-1DE3-47C0-AB56-AB9C941B1EC3}" destId="{3E1F589A-F30C-4715-AAAE-6A0259DBB4FE}" srcOrd="8" destOrd="0" presId="urn:microsoft.com/office/officeart/2005/8/layout/hProcess3"/>
    <dgm:cxn modelId="{0BB915E8-6177-49AC-AE3E-A45461F4B759}" type="presParOf" srcId="{2BC8DA00-1DE3-47C0-AB56-AB9C941B1EC3}" destId="{E30F6F6C-27EC-499A-B8A5-354532425BB2}" srcOrd="9" destOrd="0" presId="urn:microsoft.com/office/officeart/2005/8/layout/hProcess3"/>
    <dgm:cxn modelId="{C56A58C0-27BA-4964-BC58-7E06161DFD6C}" type="presParOf" srcId="{E30F6F6C-27EC-499A-B8A5-354532425BB2}" destId="{C5FBF38A-2D70-401D-9F94-6F8D676CF105}" srcOrd="0" destOrd="0" presId="urn:microsoft.com/office/officeart/2005/8/layout/hProcess3"/>
    <dgm:cxn modelId="{C323B972-F19F-4E67-A61A-CC9F5BA73688}" type="presParOf" srcId="{E30F6F6C-27EC-499A-B8A5-354532425BB2}" destId="{08A73324-DD0D-465E-87D4-AD14C8926F60}" srcOrd="1" destOrd="0" presId="urn:microsoft.com/office/officeart/2005/8/layout/hProcess3"/>
    <dgm:cxn modelId="{A9A4442A-0315-4419-AE4F-4AADBE3D6BC3}" type="presParOf" srcId="{E30F6F6C-27EC-499A-B8A5-354532425BB2}" destId="{BB3C7BAF-EF93-417C-BD76-9D5FE3C3FC86}" srcOrd="2" destOrd="0" presId="urn:microsoft.com/office/officeart/2005/8/layout/hProcess3"/>
    <dgm:cxn modelId="{F206F5EB-696E-4878-B229-3FE79986E09F}" type="presParOf" srcId="{E30F6F6C-27EC-499A-B8A5-354532425BB2}" destId="{E48363C4-5AA4-47A7-BBA0-0FAE98DBB842}" srcOrd="3" destOrd="0" presId="urn:microsoft.com/office/officeart/2005/8/layout/hProcess3"/>
    <dgm:cxn modelId="{5C7754D0-25D5-4629-A2FA-B541A477F181}" type="presParOf" srcId="{2BC8DA00-1DE3-47C0-AB56-AB9C941B1EC3}" destId="{C1BB86CA-F167-43B0-83EA-05A59AD90FE8}" srcOrd="10" destOrd="0" presId="urn:microsoft.com/office/officeart/2005/8/layout/hProcess3"/>
    <dgm:cxn modelId="{75EAF034-4C2A-412F-8C97-69516AD8FD6F}" type="presParOf" srcId="{2BC8DA00-1DE3-47C0-AB56-AB9C941B1EC3}" destId="{1A3C98DD-F68C-4484-84B7-7250692F47DF}" srcOrd="11" destOrd="0" presId="urn:microsoft.com/office/officeart/2005/8/layout/hProcess3"/>
    <dgm:cxn modelId="{49DC593E-5E46-4779-8CDF-BDAA12C7828F}" type="presParOf" srcId="{1A3C98DD-F68C-4484-84B7-7250692F47DF}" destId="{893090F0-EDE8-420C-90E9-C8AFC565A323}" srcOrd="0" destOrd="0" presId="urn:microsoft.com/office/officeart/2005/8/layout/hProcess3"/>
    <dgm:cxn modelId="{DFF9C830-D0F3-4770-92C3-C151AB22225B}" type="presParOf" srcId="{1A3C98DD-F68C-4484-84B7-7250692F47DF}" destId="{EC0FDE10-1CF5-4D58-A75E-1B84F6EC7F1C}" srcOrd="1" destOrd="0" presId="urn:microsoft.com/office/officeart/2005/8/layout/hProcess3"/>
    <dgm:cxn modelId="{89F6077F-B198-4D67-A6C4-9745E48E7AB8}" type="presParOf" srcId="{1A3C98DD-F68C-4484-84B7-7250692F47DF}" destId="{3DBF6F01-E652-4D70-BB5B-D2D617490DE8}" srcOrd="2" destOrd="0" presId="urn:microsoft.com/office/officeart/2005/8/layout/hProcess3"/>
    <dgm:cxn modelId="{ACADC05E-20EA-45D8-BF1C-981CC8107F58}" type="presParOf" srcId="{1A3C98DD-F68C-4484-84B7-7250692F47DF}" destId="{38CCEFC2-B890-4FA9-87CD-044E6D5F4448}" srcOrd="3" destOrd="0" presId="urn:microsoft.com/office/officeart/2005/8/layout/hProcess3"/>
    <dgm:cxn modelId="{B6B1518F-D157-467A-81FE-2737417FE988}" type="presParOf" srcId="{2BC8DA00-1DE3-47C0-AB56-AB9C941B1EC3}" destId="{40D0B36B-483D-4DA7-9F9C-A5A51BBAA5A0}" srcOrd="12" destOrd="0" presId="urn:microsoft.com/office/officeart/2005/8/layout/hProcess3"/>
    <dgm:cxn modelId="{B2CB4E8B-559D-4CCA-980A-5AB3F7E037D3}" type="presParOf" srcId="{2BC8DA00-1DE3-47C0-AB56-AB9C941B1EC3}" destId="{B3EEA6C5-D1BE-427D-B5FE-2FF3613099AA}" srcOrd="13" destOrd="0" presId="urn:microsoft.com/office/officeart/2005/8/layout/hProcess3"/>
    <dgm:cxn modelId="{AA3FE933-2B9B-45EF-87B2-FB08CECB1590}" type="presParOf" srcId="{2BC8DA00-1DE3-47C0-AB56-AB9C941B1EC3}" destId="{F2AAB79D-5D24-4EBB-AC0B-29F33DD4CEA8}" srcOrd="1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630C9E-4481-427D-9A3D-65E61F3D6CFA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F72453B-E78F-4C4C-BD99-590F81F2BC8F}">
      <dgm:prSet/>
      <dgm:spPr/>
      <dgm:t>
        <a:bodyPr/>
        <a:lstStyle/>
        <a:p>
          <a:pPr rtl="0"/>
          <a:r>
            <a:rPr lang="pl-PL" dirty="0"/>
            <a:t>bierność mieszkańców, brak zaangażowania w życie społeczne;</a:t>
          </a:r>
        </a:p>
      </dgm:t>
    </dgm:pt>
    <dgm:pt modelId="{12139244-B006-42DC-9A9B-45BE0C607DD5}" type="parTrans" cxnId="{2A96E083-F4B3-4189-9C19-E7622CD41224}">
      <dgm:prSet/>
      <dgm:spPr/>
      <dgm:t>
        <a:bodyPr/>
        <a:lstStyle/>
        <a:p>
          <a:endParaRPr lang="pl-PL"/>
        </a:p>
      </dgm:t>
    </dgm:pt>
    <dgm:pt modelId="{AC556BCC-7ED7-4677-9841-C83CE40DE84E}" type="sibTrans" cxnId="{2A96E083-F4B3-4189-9C19-E7622CD41224}">
      <dgm:prSet/>
      <dgm:spPr/>
      <dgm:t>
        <a:bodyPr/>
        <a:lstStyle/>
        <a:p>
          <a:endParaRPr lang="pl-PL"/>
        </a:p>
      </dgm:t>
    </dgm:pt>
    <dgm:pt modelId="{EEBCFB99-8EE9-43B2-B6BA-E548172E2AB4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l-PL" dirty="0"/>
            <a:t>niezadowalający stan infrastruktury publicznej: sportowej, turystycznej, rekreacyjnej i kulturalnej;</a:t>
          </a:r>
        </a:p>
      </dgm:t>
    </dgm:pt>
    <dgm:pt modelId="{DBBAFA91-FC1D-4A29-9938-0B7C30004CD7}" type="parTrans" cxnId="{1A827ABC-42C4-4DDA-AEDB-82B8905EB6A9}">
      <dgm:prSet/>
      <dgm:spPr/>
      <dgm:t>
        <a:bodyPr/>
        <a:lstStyle/>
        <a:p>
          <a:endParaRPr lang="pl-PL"/>
        </a:p>
      </dgm:t>
    </dgm:pt>
    <dgm:pt modelId="{A996F17E-0A16-48A3-8A64-C96850FF2D3D}" type="sibTrans" cxnId="{1A827ABC-42C4-4DDA-AEDB-82B8905EB6A9}">
      <dgm:prSet/>
      <dgm:spPr/>
      <dgm:t>
        <a:bodyPr/>
        <a:lstStyle/>
        <a:p>
          <a:endParaRPr lang="pl-PL"/>
        </a:p>
      </dgm:t>
    </dgm:pt>
    <dgm:pt modelId="{F77E2429-92A7-4D37-9399-932B938FC391}">
      <dgm:prSet/>
      <dgm:spPr/>
      <dgm:t>
        <a:bodyPr/>
        <a:lstStyle/>
        <a:p>
          <a:pPr rtl="0"/>
          <a:r>
            <a:rPr lang="pl-PL" dirty="0"/>
            <a:t>starzenie się społeczeństwa i depopulacja;</a:t>
          </a:r>
        </a:p>
      </dgm:t>
    </dgm:pt>
    <dgm:pt modelId="{5C7D4635-10F3-4E8C-8C41-D4002728E94E}" type="parTrans" cxnId="{359707B9-9A39-4801-86AC-E79051DA2891}">
      <dgm:prSet/>
      <dgm:spPr/>
      <dgm:t>
        <a:bodyPr/>
        <a:lstStyle/>
        <a:p>
          <a:endParaRPr lang="pl-PL"/>
        </a:p>
      </dgm:t>
    </dgm:pt>
    <dgm:pt modelId="{242B822E-74E8-4591-9D52-9AF924619864}" type="sibTrans" cxnId="{359707B9-9A39-4801-86AC-E79051DA2891}">
      <dgm:prSet/>
      <dgm:spPr/>
      <dgm:t>
        <a:bodyPr/>
        <a:lstStyle/>
        <a:p>
          <a:endParaRPr lang="pl-PL"/>
        </a:p>
      </dgm:t>
    </dgm:pt>
    <dgm:pt modelId="{9427D599-47F6-4395-B842-50EC8A6008BB}">
      <dgm:prSet/>
      <dgm:spPr/>
      <dgm:t>
        <a:bodyPr/>
        <a:lstStyle/>
        <a:p>
          <a:pPr rtl="0"/>
          <a:r>
            <a:rPr lang="pl-PL" dirty="0"/>
            <a:t>wykluczenie i marginalizacja grup znajdujących się w niekorzystnej sytuacji;</a:t>
          </a:r>
        </a:p>
      </dgm:t>
    </dgm:pt>
    <dgm:pt modelId="{23309504-8161-4A0A-8D1A-4E052471319F}" type="parTrans" cxnId="{8327FF70-44D2-4E23-8690-7ACE3D1EE4E8}">
      <dgm:prSet/>
      <dgm:spPr/>
      <dgm:t>
        <a:bodyPr/>
        <a:lstStyle/>
        <a:p>
          <a:endParaRPr lang="pl-PL"/>
        </a:p>
      </dgm:t>
    </dgm:pt>
    <dgm:pt modelId="{D0201F6B-A173-494C-9975-1A7D0D3DC298}" type="sibTrans" cxnId="{8327FF70-44D2-4E23-8690-7ACE3D1EE4E8}">
      <dgm:prSet/>
      <dgm:spPr/>
      <dgm:t>
        <a:bodyPr/>
        <a:lstStyle/>
        <a:p>
          <a:endParaRPr lang="pl-PL"/>
        </a:p>
      </dgm:t>
    </dgm:pt>
    <dgm:pt modelId="{B1C4D74D-C9F0-470C-BFF5-ED5C38FD76DE}">
      <dgm:prSet/>
      <dgm:spPr/>
      <dgm:t>
        <a:bodyPr/>
        <a:lstStyle/>
        <a:p>
          <a:pPr rtl="0"/>
          <a:r>
            <a:rPr lang="pl-PL" dirty="0"/>
            <a:t>potrzeba zwiększenia wydarzeń o charakterze aktywizującym i integrującym;</a:t>
          </a:r>
        </a:p>
      </dgm:t>
    </dgm:pt>
    <dgm:pt modelId="{FF87C215-953B-4709-9DA9-EE97C971E988}" type="parTrans" cxnId="{33C398A0-5A3E-4463-88CD-8E1713D94351}">
      <dgm:prSet/>
      <dgm:spPr/>
      <dgm:t>
        <a:bodyPr/>
        <a:lstStyle/>
        <a:p>
          <a:endParaRPr lang="pl-PL"/>
        </a:p>
      </dgm:t>
    </dgm:pt>
    <dgm:pt modelId="{32D50456-B466-4B00-9108-59846EC326D0}" type="sibTrans" cxnId="{33C398A0-5A3E-4463-88CD-8E1713D94351}">
      <dgm:prSet/>
      <dgm:spPr/>
      <dgm:t>
        <a:bodyPr/>
        <a:lstStyle/>
        <a:p>
          <a:endParaRPr lang="pl-PL"/>
        </a:p>
      </dgm:t>
    </dgm:pt>
    <dgm:pt modelId="{938DED07-A60C-4887-8E19-78ECDE73F25A}">
      <dgm:prSet/>
      <dgm:spPr/>
      <dgm:t>
        <a:bodyPr/>
        <a:lstStyle/>
        <a:p>
          <a:pPr rtl="0"/>
          <a:r>
            <a:rPr lang="pl-PL" dirty="0"/>
            <a:t>niska świadomość obywatelska w zakresie ochrony dziedzictwa kulturowego;</a:t>
          </a:r>
        </a:p>
      </dgm:t>
    </dgm:pt>
    <dgm:pt modelId="{5C2C0AFC-3D64-474D-84E7-877372ED5CF3}" type="parTrans" cxnId="{5BB21AAB-7ECB-40AC-8321-425E654649DF}">
      <dgm:prSet/>
      <dgm:spPr/>
      <dgm:t>
        <a:bodyPr/>
        <a:lstStyle/>
        <a:p>
          <a:endParaRPr lang="pl-PL"/>
        </a:p>
      </dgm:t>
    </dgm:pt>
    <dgm:pt modelId="{E60F26B2-F6FE-47EB-833E-B96005B11EDF}" type="sibTrans" cxnId="{5BB21AAB-7ECB-40AC-8321-425E654649DF}">
      <dgm:prSet/>
      <dgm:spPr/>
      <dgm:t>
        <a:bodyPr/>
        <a:lstStyle/>
        <a:p>
          <a:endParaRPr lang="pl-PL"/>
        </a:p>
      </dgm:t>
    </dgm:pt>
    <dgm:pt modelId="{E18F6980-F0A5-49E2-9728-56001902231B}">
      <dgm:prSet/>
      <dgm:spPr/>
      <dgm:t>
        <a:bodyPr/>
        <a:lstStyle/>
        <a:p>
          <a:pPr rtl="0"/>
          <a:r>
            <a:rPr lang="pl-PL" dirty="0"/>
            <a:t>brak wsparcia dla lokalnych przedsiębiorców;</a:t>
          </a:r>
        </a:p>
      </dgm:t>
    </dgm:pt>
    <dgm:pt modelId="{C79F57D2-38B8-4C85-94CD-5325026982F2}" type="parTrans" cxnId="{606A1467-EA09-4E20-A4FD-526E3528FEA3}">
      <dgm:prSet/>
      <dgm:spPr/>
      <dgm:t>
        <a:bodyPr/>
        <a:lstStyle/>
        <a:p>
          <a:endParaRPr lang="pl-PL"/>
        </a:p>
      </dgm:t>
    </dgm:pt>
    <dgm:pt modelId="{745CADA8-AE08-476C-85D5-AC080AD19342}" type="sibTrans" cxnId="{606A1467-EA09-4E20-A4FD-526E3528FEA3}">
      <dgm:prSet/>
      <dgm:spPr/>
      <dgm:t>
        <a:bodyPr/>
        <a:lstStyle/>
        <a:p>
          <a:endParaRPr lang="pl-PL"/>
        </a:p>
      </dgm:t>
    </dgm:pt>
    <dgm:pt modelId="{2579583B-8458-4F45-A8D1-430C307FAB1E}">
      <dgm:prSet/>
      <dgm:spPr/>
      <dgm:t>
        <a:bodyPr/>
        <a:lstStyle/>
        <a:p>
          <a:pPr rtl="0"/>
          <a:r>
            <a:rPr lang="pl-PL" dirty="0"/>
            <a:t>relatywnie mała popularność gospodarstw turystycznych. </a:t>
          </a:r>
        </a:p>
      </dgm:t>
    </dgm:pt>
    <dgm:pt modelId="{8B137DA1-83D4-4796-B167-CDD7C50B00DE}" type="parTrans" cxnId="{4DA6CA6E-70B6-4ED5-B404-45C37F2202E4}">
      <dgm:prSet/>
      <dgm:spPr/>
      <dgm:t>
        <a:bodyPr/>
        <a:lstStyle/>
        <a:p>
          <a:endParaRPr lang="pl-PL"/>
        </a:p>
      </dgm:t>
    </dgm:pt>
    <dgm:pt modelId="{8CE3C82D-351B-4634-9D3E-094CED14221A}" type="sibTrans" cxnId="{4DA6CA6E-70B6-4ED5-B404-45C37F2202E4}">
      <dgm:prSet/>
      <dgm:spPr/>
      <dgm:t>
        <a:bodyPr/>
        <a:lstStyle/>
        <a:p>
          <a:endParaRPr lang="pl-PL"/>
        </a:p>
      </dgm:t>
    </dgm:pt>
    <dgm:pt modelId="{F933793C-CA75-4E20-A7ED-96FB24CAA733}" type="pres">
      <dgm:prSet presAssocID="{96630C9E-4481-427D-9A3D-65E61F3D6C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F1D1639-B7FA-4220-8956-095A187383C2}" type="pres">
      <dgm:prSet presAssocID="{5F72453B-E78F-4C4C-BD99-590F81F2BC8F}" presName="parentText" presStyleLbl="node1" presStyleIdx="0" presStyleCnt="8" custScaleY="108855" custLinFactY="-6566" custLinFactNeighborX="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9136AD-E584-4EF8-9F3C-1E99A541AFE0}" type="pres">
      <dgm:prSet presAssocID="{AC556BCC-7ED7-4677-9841-C83CE40DE84E}" presName="spacer" presStyleCnt="0"/>
      <dgm:spPr/>
    </dgm:pt>
    <dgm:pt modelId="{1C02CAE6-0437-4358-89D9-0BF384D35583}" type="pres">
      <dgm:prSet presAssocID="{EEBCFB99-8EE9-43B2-B6BA-E548172E2AB4}" presName="parentText" presStyleLbl="node1" presStyleIdx="1" presStyleCnt="8" custScaleY="94952" custLinFactNeighborX="9" custLinFactNeighborY="-9863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56F33A-B280-4D4B-974A-E3C41FE61AFF}" type="pres">
      <dgm:prSet presAssocID="{A996F17E-0A16-48A3-8A64-C96850FF2D3D}" presName="spacer" presStyleCnt="0"/>
      <dgm:spPr/>
    </dgm:pt>
    <dgm:pt modelId="{5261AC00-0AFC-4FD6-BAD3-D2793CBA590D}" type="pres">
      <dgm:prSet presAssocID="{F77E2429-92A7-4D37-9399-932B938FC391}" presName="parentText" presStyleLbl="node1" presStyleIdx="2" presStyleCnt="8" custScaleY="101360" custLinFactNeighborX="9" custLinFactNeighborY="-5531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ED71AE-0FC1-45D8-B5D3-9BFB3BAF2DCB}" type="pres">
      <dgm:prSet presAssocID="{242B822E-74E8-4591-9D52-9AF924619864}" presName="spacer" presStyleCnt="0"/>
      <dgm:spPr/>
    </dgm:pt>
    <dgm:pt modelId="{99BC5C8A-C7B7-49D9-A704-70CB44F22EA6}" type="pres">
      <dgm:prSet presAssocID="{9427D599-47F6-4395-B842-50EC8A6008BB}" presName="parentText" presStyleLbl="node1" presStyleIdx="3" presStyleCnt="8" custScaleX="99830" custScaleY="104187" custLinFactNeighborX="9" custLinFactNeighborY="-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826BD8-6E21-4925-80C6-8EB3714418E6}" type="pres">
      <dgm:prSet presAssocID="{D0201F6B-A173-494C-9975-1A7D0D3DC298}" presName="spacer" presStyleCnt="0"/>
      <dgm:spPr/>
    </dgm:pt>
    <dgm:pt modelId="{53F3C1F6-6EDC-4546-B50D-D9C8DCCCC0E0}" type="pres">
      <dgm:prSet presAssocID="{B1C4D74D-C9F0-470C-BFF5-ED5C38FD76DE}" presName="parentText" presStyleLbl="node1" presStyleIdx="4" presStyleCnt="8" custLinFactNeighborX="-183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B1ED6C2-BA02-479D-92C5-83EB7312098F}" type="pres">
      <dgm:prSet presAssocID="{32D50456-B466-4B00-9108-59846EC326D0}" presName="spacer" presStyleCnt="0"/>
      <dgm:spPr/>
    </dgm:pt>
    <dgm:pt modelId="{7CAC55D8-11FE-4108-949A-4850C86A266C}" type="pres">
      <dgm:prSet presAssocID="{938DED07-A60C-4887-8E19-78ECDE73F25A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917DE9-A4CC-4DE8-96FC-F2DB90B113B5}" type="pres">
      <dgm:prSet presAssocID="{E60F26B2-F6FE-47EB-833E-B96005B11EDF}" presName="spacer" presStyleCnt="0"/>
      <dgm:spPr/>
    </dgm:pt>
    <dgm:pt modelId="{7C54982B-ADDC-492F-827C-245066F6307A}" type="pres">
      <dgm:prSet presAssocID="{E18F6980-F0A5-49E2-9728-56001902231B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20BAE9-7950-4A34-9AEB-35F8447B9073}" type="pres">
      <dgm:prSet presAssocID="{745CADA8-AE08-476C-85D5-AC080AD19342}" presName="spacer" presStyleCnt="0"/>
      <dgm:spPr/>
    </dgm:pt>
    <dgm:pt modelId="{B3FF2898-2D36-4D7E-B65D-DDCD309383F1}" type="pres">
      <dgm:prSet presAssocID="{2579583B-8458-4F45-A8D1-430C307FAB1E}" presName="parentText" presStyleLbl="node1" presStyleIdx="7" presStyleCnt="8" custScaleY="11700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327FF70-44D2-4E23-8690-7ACE3D1EE4E8}" srcId="{96630C9E-4481-427D-9A3D-65E61F3D6CFA}" destId="{9427D599-47F6-4395-B842-50EC8A6008BB}" srcOrd="3" destOrd="0" parTransId="{23309504-8161-4A0A-8D1A-4E052471319F}" sibTransId="{D0201F6B-A173-494C-9975-1A7D0D3DC298}"/>
    <dgm:cxn modelId="{72203D5B-437B-4612-B8E4-ECDC859FB08C}" type="presOf" srcId="{E18F6980-F0A5-49E2-9728-56001902231B}" destId="{7C54982B-ADDC-492F-827C-245066F6307A}" srcOrd="0" destOrd="0" presId="urn:microsoft.com/office/officeart/2005/8/layout/vList2"/>
    <dgm:cxn modelId="{AD909C86-6795-4356-B5F8-5728061AC849}" type="presOf" srcId="{5F72453B-E78F-4C4C-BD99-590F81F2BC8F}" destId="{2F1D1639-B7FA-4220-8956-095A187383C2}" srcOrd="0" destOrd="0" presId="urn:microsoft.com/office/officeart/2005/8/layout/vList2"/>
    <dgm:cxn modelId="{3B74CF80-ACF8-4158-8685-5B0FE49D9223}" type="presOf" srcId="{EEBCFB99-8EE9-43B2-B6BA-E548172E2AB4}" destId="{1C02CAE6-0437-4358-89D9-0BF384D35583}" srcOrd="0" destOrd="0" presId="urn:microsoft.com/office/officeart/2005/8/layout/vList2"/>
    <dgm:cxn modelId="{359707B9-9A39-4801-86AC-E79051DA2891}" srcId="{96630C9E-4481-427D-9A3D-65E61F3D6CFA}" destId="{F77E2429-92A7-4D37-9399-932B938FC391}" srcOrd="2" destOrd="0" parTransId="{5C7D4635-10F3-4E8C-8C41-D4002728E94E}" sibTransId="{242B822E-74E8-4591-9D52-9AF924619864}"/>
    <dgm:cxn modelId="{4DA6CA6E-70B6-4ED5-B404-45C37F2202E4}" srcId="{96630C9E-4481-427D-9A3D-65E61F3D6CFA}" destId="{2579583B-8458-4F45-A8D1-430C307FAB1E}" srcOrd="7" destOrd="0" parTransId="{8B137DA1-83D4-4796-B167-CDD7C50B00DE}" sibTransId="{8CE3C82D-351B-4634-9D3E-094CED14221A}"/>
    <dgm:cxn modelId="{9CDB167F-27AA-4F12-86A4-BC796D4D67ED}" type="presOf" srcId="{96630C9E-4481-427D-9A3D-65E61F3D6CFA}" destId="{F933793C-CA75-4E20-A7ED-96FB24CAA733}" srcOrd="0" destOrd="0" presId="urn:microsoft.com/office/officeart/2005/8/layout/vList2"/>
    <dgm:cxn modelId="{33C398A0-5A3E-4463-88CD-8E1713D94351}" srcId="{96630C9E-4481-427D-9A3D-65E61F3D6CFA}" destId="{B1C4D74D-C9F0-470C-BFF5-ED5C38FD76DE}" srcOrd="4" destOrd="0" parTransId="{FF87C215-953B-4709-9DA9-EE97C971E988}" sibTransId="{32D50456-B466-4B00-9108-59846EC326D0}"/>
    <dgm:cxn modelId="{5FD637F2-11AD-4F30-AAD7-89759BE64C0B}" type="presOf" srcId="{F77E2429-92A7-4D37-9399-932B938FC391}" destId="{5261AC00-0AFC-4FD6-BAD3-D2793CBA590D}" srcOrd="0" destOrd="0" presId="urn:microsoft.com/office/officeart/2005/8/layout/vList2"/>
    <dgm:cxn modelId="{5BB21AAB-7ECB-40AC-8321-425E654649DF}" srcId="{96630C9E-4481-427D-9A3D-65E61F3D6CFA}" destId="{938DED07-A60C-4887-8E19-78ECDE73F25A}" srcOrd="5" destOrd="0" parTransId="{5C2C0AFC-3D64-474D-84E7-877372ED5CF3}" sibTransId="{E60F26B2-F6FE-47EB-833E-B96005B11EDF}"/>
    <dgm:cxn modelId="{DCBF89AA-BB4F-4257-8FF8-69B93AD2E7E5}" type="presOf" srcId="{B1C4D74D-C9F0-470C-BFF5-ED5C38FD76DE}" destId="{53F3C1F6-6EDC-4546-B50D-D9C8DCCCC0E0}" srcOrd="0" destOrd="0" presId="urn:microsoft.com/office/officeart/2005/8/layout/vList2"/>
    <dgm:cxn modelId="{AF2C78EB-752C-4248-B894-41275130462E}" type="presOf" srcId="{9427D599-47F6-4395-B842-50EC8A6008BB}" destId="{99BC5C8A-C7B7-49D9-A704-70CB44F22EA6}" srcOrd="0" destOrd="0" presId="urn:microsoft.com/office/officeart/2005/8/layout/vList2"/>
    <dgm:cxn modelId="{606A1467-EA09-4E20-A4FD-526E3528FEA3}" srcId="{96630C9E-4481-427D-9A3D-65E61F3D6CFA}" destId="{E18F6980-F0A5-49E2-9728-56001902231B}" srcOrd="6" destOrd="0" parTransId="{C79F57D2-38B8-4C85-94CD-5325026982F2}" sibTransId="{745CADA8-AE08-476C-85D5-AC080AD19342}"/>
    <dgm:cxn modelId="{2A96E083-F4B3-4189-9C19-E7622CD41224}" srcId="{96630C9E-4481-427D-9A3D-65E61F3D6CFA}" destId="{5F72453B-E78F-4C4C-BD99-590F81F2BC8F}" srcOrd="0" destOrd="0" parTransId="{12139244-B006-42DC-9A9B-45BE0C607DD5}" sibTransId="{AC556BCC-7ED7-4677-9841-C83CE40DE84E}"/>
    <dgm:cxn modelId="{9D0DBB6A-7942-475F-A00A-76882AB46201}" type="presOf" srcId="{938DED07-A60C-4887-8E19-78ECDE73F25A}" destId="{7CAC55D8-11FE-4108-949A-4850C86A266C}" srcOrd="0" destOrd="0" presId="urn:microsoft.com/office/officeart/2005/8/layout/vList2"/>
    <dgm:cxn modelId="{2734FA50-F753-4F28-B8B6-E6D55E730875}" type="presOf" srcId="{2579583B-8458-4F45-A8D1-430C307FAB1E}" destId="{B3FF2898-2D36-4D7E-B65D-DDCD309383F1}" srcOrd="0" destOrd="0" presId="urn:microsoft.com/office/officeart/2005/8/layout/vList2"/>
    <dgm:cxn modelId="{1A827ABC-42C4-4DDA-AEDB-82B8905EB6A9}" srcId="{96630C9E-4481-427D-9A3D-65E61F3D6CFA}" destId="{EEBCFB99-8EE9-43B2-B6BA-E548172E2AB4}" srcOrd="1" destOrd="0" parTransId="{DBBAFA91-FC1D-4A29-9938-0B7C30004CD7}" sibTransId="{A996F17E-0A16-48A3-8A64-C96850FF2D3D}"/>
    <dgm:cxn modelId="{F24D08EB-5C80-495B-B8B6-19A46D2C71ED}" type="presParOf" srcId="{F933793C-CA75-4E20-A7ED-96FB24CAA733}" destId="{2F1D1639-B7FA-4220-8956-095A187383C2}" srcOrd="0" destOrd="0" presId="urn:microsoft.com/office/officeart/2005/8/layout/vList2"/>
    <dgm:cxn modelId="{BFAF9A98-FD2E-4F0A-90AA-835224690487}" type="presParOf" srcId="{F933793C-CA75-4E20-A7ED-96FB24CAA733}" destId="{249136AD-E584-4EF8-9F3C-1E99A541AFE0}" srcOrd="1" destOrd="0" presId="urn:microsoft.com/office/officeart/2005/8/layout/vList2"/>
    <dgm:cxn modelId="{7F3CE015-D8D1-49D9-AB61-B3BFB0CD4185}" type="presParOf" srcId="{F933793C-CA75-4E20-A7ED-96FB24CAA733}" destId="{1C02CAE6-0437-4358-89D9-0BF384D35583}" srcOrd="2" destOrd="0" presId="urn:microsoft.com/office/officeart/2005/8/layout/vList2"/>
    <dgm:cxn modelId="{BFD4C4F0-6CD8-4B36-AFFA-52E63A719E12}" type="presParOf" srcId="{F933793C-CA75-4E20-A7ED-96FB24CAA733}" destId="{1A56F33A-B280-4D4B-974A-E3C41FE61AFF}" srcOrd="3" destOrd="0" presId="urn:microsoft.com/office/officeart/2005/8/layout/vList2"/>
    <dgm:cxn modelId="{7044241E-A994-41B3-9B12-D361943A4503}" type="presParOf" srcId="{F933793C-CA75-4E20-A7ED-96FB24CAA733}" destId="{5261AC00-0AFC-4FD6-BAD3-D2793CBA590D}" srcOrd="4" destOrd="0" presId="urn:microsoft.com/office/officeart/2005/8/layout/vList2"/>
    <dgm:cxn modelId="{45876D10-F160-45D6-9905-B5B7D1813AC6}" type="presParOf" srcId="{F933793C-CA75-4E20-A7ED-96FB24CAA733}" destId="{45ED71AE-0FC1-45D8-B5D3-9BFB3BAF2DCB}" srcOrd="5" destOrd="0" presId="urn:microsoft.com/office/officeart/2005/8/layout/vList2"/>
    <dgm:cxn modelId="{93E68125-D3AA-45C1-A080-AD579891034F}" type="presParOf" srcId="{F933793C-CA75-4E20-A7ED-96FB24CAA733}" destId="{99BC5C8A-C7B7-49D9-A704-70CB44F22EA6}" srcOrd="6" destOrd="0" presId="urn:microsoft.com/office/officeart/2005/8/layout/vList2"/>
    <dgm:cxn modelId="{8EDF85B3-5962-4B7D-A569-9AEDB8F2E490}" type="presParOf" srcId="{F933793C-CA75-4E20-A7ED-96FB24CAA733}" destId="{85826BD8-6E21-4925-80C6-8EB3714418E6}" srcOrd="7" destOrd="0" presId="urn:microsoft.com/office/officeart/2005/8/layout/vList2"/>
    <dgm:cxn modelId="{1CC97551-4610-4A53-BE12-75662C8D9114}" type="presParOf" srcId="{F933793C-CA75-4E20-A7ED-96FB24CAA733}" destId="{53F3C1F6-6EDC-4546-B50D-D9C8DCCCC0E0}" srcOrd="8" destOrd="0" presId="urn:microsoft.com/office/officeart/2005/8/layout/vList2"/>
    <dgm:cxn modelId="{E96A2E57-50DA-4AD6-A1F5-7D96F885E472}" type="presParOf" srcId="{F933793C-CA75-4E20-A7ED-96FB24CAA733}" destId="{0B1ED6C2-BA02-479D-92C5-83EB7312098F}" srcOrd="9" destOrd="0" presId="urn:microsoft.com/office/officeart/2005/8/layout/vList2"/>
    <dgm:cxn modelId="{61A853D4-70E3-4D24-ADAC-A0D27803A331}" type="presParOf" srcId="{F933793C-CA75-4E20-A7ED-96FB24CAA733}" destId="{7CAC55D8-11FE-4108-949A-4850C86A266C}" srcOrd="10" destOrd="0" presId="urn:microsoft.com/office/officeart/2005/8/layout/vList2"/>
    <dgm:cxn modelId="{739411CB-DE25-4FCA-A83A-3E31643B6DED}" type="presParOf" srcId="{F933793C-CA75-4E20-A7ED-96FB24CAA733}" destId="{BC917DE9-A4CC-4DE8-96FC-F2DB90B113B5}" srcOrd="11" destOrd="0" presId="urn:microsoft.com/office/officeart/2005/8/layout/vList2"/>
    <dgm:cxn modelId="{A95CA698-34F9-42ED-A42F-F3722D75F039}" type="presParOf" srcId="{F933793C-CA75-4E20-A7ED-96FB24CAA733}" destId="{7C54982B-ADDC-492F-827C-245066F6307A}" srcOrd="12" destOrd="0" presId="urn:microsoft.com/office/officeart/2005/8/layout/vList2"/>
    <dgm:cxn modelId="{9B64B2BA-BC24-4626-BAC1-6FDFF03E657F}" type="presParOf" srcId="{F933793C-CA75-4E20-A7ED-96FB24CAA733}" destId="{A920BAE9-7950-4A34-9AEB-35F8447B9073}" srcOrd="13" destOrd="0" presId="urn:microsoft.com/office/officeart/2005/8/layout/vList2"/>
    <dgm:cxn modelId="{CFFCFABF-7DAF-49A3-8882-40F60E39FACC}" type="presParOf" srcId="{F933793C-CA75-4E20-A7ED-96FB24CAA733}" destId="{B3FF2898-2D36-4D7E-B65D-DDCD309383F1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BD959A-792B-42CE-80F0-5DA09B8362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23F3DBC-A0A5-4E92-B00B-2ECC0A11377D}">
      <dgm:prSet/>
      <dgm:spPr/>
      <dgm:t>
        <a:bodyPr/>
        <a:lstStyle/>
        <a:p>
          <a:pPr rtl="0"/>
          <a:r>
            <a:rPr lang="pl-PL" dirty="0"/>
            <a:t>Europejski Fundusz Rolny na rzecz Rozwoju Obszarów Wiejskich - 16 778 000,00 zł </a:t>
          </a:r>
        </a:p>
        <a:p>
          <a:pPr rtl="0"/>
          <a:r>
            <a:rPr lang="pl-PL" dirty="0"/>
            <a:t>plus środki na koszty bieżące – 3 066 160, 00 zł co daje razem 19 844 160,00 zł</a:t>
          </a:r>
        </a:p>
      </dgm:t>
    </dgm:pt>
    <dgm:pt modelId="{A4C2E689-30F3-4BAB-9D3E-AC39AA27CB87}" type="parTrans" cxnId="{FE06F9A4-043B-4D2F-A3F5-45D1DAFC742F}">
      <dgm:prSet/>
      <dgm:spPr/>
      <dgm:t>
        <a:bodyPr/>
        <a:lstStyle/>
        <a:p>
          <a:endParaRPr lang="pl-PL"/>
        </a:p>
      </dgm:t>
    </dgm:pt>
    <dgm:pt modelId="{50D75E01-8143-4B2E-9CC5-92A7410650A4}" type="sibTrans" cxnId="{FE06F9A4-043B-4D2F-A3F5-45D1DAFC742F}">
      <dgm:prSet/>
      <dgm:spPr/>
      <dgm:t>
        <a:bodyPr/>
        <a:lstStyle/>
        <a:p>
          <a:endParaRPr lang="pl-PL"/>
        </a:p>
      </dgm:t>
    </dgm:pt>
    <dgm:pt modelId="{79759671-1CBA-43D2-BC3A-007679459F56}">
      <dgm:prSet/>
      <dgm:spPr/>
      <dgm:t>
        <a:bodyPr/>
        <a:lstStyle/>
        <a:p>
          <a:pPr rtl="0"/>
          <a:r>
            <a:rPr lang="pl-PL" dirty="0"/>
            <a:t>Europejski Fundusz Morski i Rybacki  - 7 200 000,00 zł</a:t>
          </a:r>
        </a:p>
      </dgm:t>
    </dgm:pt>
    <dgm:pt modelId="{A72FBBA9-0B55-4232-8AAA-CC33929D0EB9}" type="parTrans" cxnId="{0B4BF651-BBBD-4997-BE02-E344D0D9B0A2}">
      <dgm:prSet/>
      <dgm:spPr/>
      <dgm:t>
        <a:bodyPr/>
        <a:lstStyle/>
        <a:p>
          <a:endParaRPr lang="pl-PL"/>
        </a:p>
      </dgm:t>
    </dgm:pt>
    <dgm:pt modelId="{0595EF22-91C9-49FC-9293-DCA36BD49BE3}" type="sibTrans" cxnId="{0B4BF651-BBBD-4997-BE02-E344D0D9B0A2}">
      <dgm:prSet/>
      <dgm:spPr/>
      <dgm:t>
        <a:bodyPr/>
        <a:lstStyle/>
        <a:p>
          <a:endParaRPr lang="pl-PL"/>
        </a:p>
      </dgm:t>
    </dgm:pt>
    <dgm:pt modelId="{3844DFF4-58B8-4903-969B-DD6096429426}">
      <dgm:prSet/>
      <dgm:spPr/>
      <dgm:t>
        <a:bodyPr/>
        <a:lstStyle/>
        <a:p>
          <a:pPr rtl="0"/>
          <a:r>
            <a:rPr lang="pl-PL" dirty="0"/>
            <a:t>Wymóg – ponad 50% budżetu LSR dotyczy tworzenia miejsc pracy</a:t>
          </a:r>
        </a:p>
      </dgm:t>
    </dgm:pt>
    <dgm:pt modelId="{C7DAF524-7E02-4444-B51E-93719675A5CC}" type="parTrans" cxnId="{41420ACB-CA67-41FE-884F-0AD1C59A076C}">
      <dgm:prSet/>
      <dgm:spPr/>
      <dgm:t>
        <a:bodyPr/>
        <a:lstStyle/>
        <a:p>
          <a:endParaRPr lang="pl-PL"/>
        </a:p>
      </dgm:t>
    </dgm:pt>
    <dgm:pt modelId="{005DB9DE-C869-4C90-B667-0F47519015BA}" type="sibTrans" cxnId="{41420ACB-CA67-41FE-884F-0AD1C59A076C}">
      <dgm:prSet/>
      <dgm:spPr/>
      <dgm:t>
        <a:bodyPr/>
        <a:lstStyle/>
        <a:p>
          <a:endParaRPr lang="pl-PL"/>
        </a:p>
      </dgm:t>
    </dgm:pt>
    <dgm:pt modelId="{B74BFCFC-478B-4A1A-8D55-056DEC56DDD0}">
      <dgm:prSet/>
      <dgm:spPr/>
      <dgm:t>
        <a:bodyPr/>
        <a:lstStyle/>
        <a:p>
          <a:pPr rtl="0"/>
          <a:r>
            <a:rPr lang="pl-PL" dirty="0"/>
            <a:t>premie na tworzenie działalności gospodarczej</a:t>
          </a:r>
        </a:p>
      </dgm:t>
    </dgm:pt>
    <dgm:pt modelId="{08031DE2-86BB-47EC-90FC-034F0BC34200}" type="parTrans" cxnId="{C541F7A1-D875-4E58-9BAA-91B91BEA1162}">
      <dgm:prSet/>
      <dgm:spPr/>
      <dgm:t>
        <a:bodyPr/>
        <a:lstStyle/>
        <a:p>
          <a:endParaRPr lang="pl-PL"/>
        </a:p>
      </dgm:t>
    </dgm:pt>
    <dgm:pt modelId="{073EDA1E-77EC-43CA-A912-BF34AA9C0670}" type="sibTrans" cxnId="{C541F7A1-D875-4E58-9BAA-91B91BEA1162}">
      <dgm:prSet/>
      <dgm:spPr/>
      <dgm:t>
        <a:bodyPr/>
        <a:lstStyle/>
        <a:p>
          <a:endParaRPr lang="pl-PL"/>
        </a:p>
      </dgm:t>
    </dgm:pt>
    <dgm:pt modelId="{9B879D8D-92F8-40F3-95B4-510FFC00F778}">
      <dgm:prSet/>
      <dgm:spPr/>
      <dgm:t>
        <a:bodyPr/>
        <a:lstStyle/>
        <a:p>
          <a:pPr rtl="0"/>
          <a:r>
            <a:rPr lang="pl-PL" dirty="0"/>
            <a:t>wsparcie istniejących podmiotów gospodarczych</a:t>
          </a:r>
        </a:p>
      </dgm:t>
    </dgm:pt>
    <dgm:pt modelId="{478FE54D-F3B6-4CB4-8DF1-063B28D23222}" type="parTrans" cxnId="{311F0373-F4A4-4F19-AB1C-069EA41A82D6}">
      <dgm:prSet/>
      <dgm:spPr/>
      <dgm:t>
        <a:bodyPr/>
        <a:lstStyle/>
        <a:p>
          <a:endParaRPr lang="pl-PL"/>
        </a:p>
      </dgm:t>
    </dgm:pt>
    <dgm:pt modelId="{05B87AAE-3448-4300-821F-1365C3234099}" type="sibTrans" cxnId="{311F0373-F4A4-4F19-AB1C-069EA41A82D6}">
      <dgm:prSet/>
      <dgm:spPr/>
      <dgm:t>
        <a:bodyPr/>
        <a:lstStyle/>
        <a:p>
          <a:endParaRPr lang="pl-PL"/>
        </a:p>
      </dgm:t>
    </dgm:pt>
    <dgm:pt modelId="{77EB5C31-3374-402E-92EA-3D87FD15C0EF}">
      <dgm:prSet/>
      <dgm:spPr/>
      <dgm:t>
        <a:bodyPr/>
        <a:lstStyle/>
        <a:p>
          <a:pPr rtl="0"/>
          <a:r>
            <a:rPr lang="pl-PL" dirty="0"/>
            <a:t>tworzenie miejsc pracy przez podmioty publiczne w rozwoju np. turystyki, rekreacji</a:t>
          </a:r>
        </a:p>
      </dgm:t>
    </dgm:pt>
    <dgm:pt modelId="{C09E7572-75EF-443B-86A5-DE399A65AEA8}" type="parTrans" cxnId="{5C0E7D42-23CA-4592-A7B7-74BDEE4ACD9A}">
      <dgm:prSet/>
      <dgm:spPr/>
      <dgm:t>
        <a:bodyPr/>
        <a:lstStyle/>
        <a:p>
          <a:endParaRPr lang="pl-PL"/>
        </a:p>
      </dgm:t>
    </dgm:pt>
    <dgm:pt modelId="{B948A597-1A66-43FE-A678-1B944475BE80}" type="sibTrans" cxnId="{5C0E7D42-23CA-4592-A7B7-74BDEE4ACD9A}">
      <dgm:prSet/>
      <dgm:spPr/>
      <dgm:t>
        <a:bodyPr/>
        <a:lstStyle/>
        <a:p>
          <a:endParaRPr lang="pl-PL"/>
        </a:p>
      </dgm:t>
    </dgm:pt>
    <dgm:pt modelId="{F25D201C-32FE-496A-88D5-C8AF55141C38}">
      <dgm:prSet/>
      <dgm:spPr/>
      <dgm:t>
        <a:bodyPr/>
        <a:lstStyle/>
        <a:p>
          <a:r>
            <a:rPr lang="pl-PL" dirty="0"/>
            <a:t>Budżet całkowity wynikający z LSR – 27 044 160,00 zł</a:t>
          </a:r>
        </a:p>
      </dgm:t>
    </dgm:pt>
    <dgm:pt modelId="{12F5DF1D-BC7B-4C7B-9D71-BC1918737F1D}" type="parTrans" cxnId="{BC256228-4E93-4708-8084-03F0E28C5631}">
      <dgm:prSet/>
      <dgm:spPr/>
      <dgm:t>
        <a:bodyPr/>
        <a:lstStyle/>
        <a:p>
          <a:endParaRPr lang="pl-PL"/>
        </a:p>
      </dgm:t>
    </dgm:pt>
    <dgm:pt modelId="{5D607DA5-06B0-4FA1-A592-66EE9E4EE6E5}" type="sibTrans" cxnId="{BC256228-4E93-4708-8084-03F0E28C5631}">
      <dgm:prSet/>
      <dgm:spPr/>
      <dgm:t>
        <a:bodyPr/>
        <a:lstStyle/>
        <a:p>
          <a:endParaRPr lang="pl-PL"/>
        </a:p>
      </dgm:t>
    </dgm:pt>
    <dgm:pt modelId="{83578725-BD0A-42FA-8210-5EF0BD49D622}" type="pres">
      <dgm:prSet presAssocID="{F1BD959A-792B-42CE-80F0-5DA09B8362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7545528-07E5-4B77-AA60-9FEBF363AC24}" type="pres">
      <dgm:prSet presAssocID="{423F3DBC-A0A5-4E92-B00B-2ECC0A11377D}" presName="parentText" presStyleLbl="node1" presStyleIdx="0" presStyleCnt="4" custScaleY="113472" custLinFactNeighborY="-7349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4FBEC2-7000-4378-BBA9-3D92F66CB0CD}" type="pres">
      <dgm:prSet presAssocID="{50D75E01-8143-4B2E-9CC5-92A7410650A4}" presName="spacer" presStyleCnt="0"/>
      <dgm:spPr/>
    </dgm:pt>
    <dgm:pt modelId="{21B70A52-926B-4461-8723-4FC9937424CF}" type="pres">
      <dgm:prSet presAssocID="{79759671-1CBA-43D2-BC3A-007679459F56}" presName="parentText" presStyleLbl="node1" presStyleIdx="1" presStyleCnt="4" custScaleY="6238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283388-FBB5-4668-9A32-E7BA5A7E3B52}" type="pres">
      <dgm:prSet presAssocID="{0595EF22-91C9-49FC-9293-DCA36BD49BE3}" presName="spacer" presStyleCnt="0"/>
      <dgm:spPr/>
    </dgm:pt>
    <dgm:pt modelId="{5369BA12-8EC1-43A0-906C-601587DF85E5}" type="pres">
      <dgm:prSet presAssocID="{3844DFF4-58B8-4903-969B-DD6096429426}" presName="parentText" presStyleLbl="node1" presStyleIdx="2" presStyleCnt="4" custScaleY="5953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9177F7-D3D3-464D-8C5B-89EDED10E095}" type="pres">
      <dgm:prSet presAssocID="{3844DFF4-58B8-4903-969B-DD609642942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8453C7-4CE4-4CC2-89CA-590F1B6BA653}" type="pres">
      <dgm:prSet presAssocID="{F25D201C-32FE-496A-88D5-C8AF55141C38}" presName="parentText" presStyleLbl="node1" presStyleIdx="3" presStyleCnt="4" custScaleY="6425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1420ACB-CA67-41FE-884F-0AD1C59A076C}" srcId="{F1BD959A-792B-42CE-80F0-5DA09B83627E}" destId="{3844DFF4-58B8-4903-969B-DD6096429426}" srcOrd="2" destOrd="0" parTransId="{C7DAF524-7E02-4444-B51E-93719675A5CC}" sibTransId="{005DB9DE-C869-4C90-B667-0F47519015BA}"/>
    <dgm:cxn modelId="{311F0373-F4A4-4F19-AB1C-069EA41A82D6}" srcId="{3844DFF4-58B8-4903-969B-DD6096429426}" destId="{9B879D8D-92F8-40F3-95B4-510FFC00F778}" srcOrd="1" destOrd="0" parTransId="{478FE54D-F3B6-4CB4-8DF1-063B28D23222}" sibTransId="{05B87AAE-3448-4300-821F-1365C3234099}"/>
    <dgm:cxn modelId="{68470690-B1AA-45A5-8837-F64B9BF55211}" type="presOf" srcId="{F25D201C-32FE-496A-88D5-C8AF55141C38}" destId="{AA8453C7-4CE4-4CC2-89CA-590F1B6BA653}" srcOrd="0" destOrd="0" presId="urn:microsoft.com/office/officeart/2005/8/layout/vList2"/>
    <dgm:cxn modelId="{0B4BF651-BBBD-4997-BE02-E344D0D9B0A2}" srcId="{F1BD959A-792B-42CE-80F0-5DA09B83627E}" destId="{79759671-1CBA-43D2-BC3A-007679459F56}" srcOrd="1" destOrd="0" parTransId="{A72FBBA9-0B55-4232-8AAA-CC33929D0EB9}" sibTransId="{0595EF22-91C9-49FC-9293-DCA36BD49BE3}"/>
    <dgm:cxn modelId="{EB333BB3-6EEE-494D-BABE-63F839063EC7}" type="presOf" srcId="{3844DFF4-58B8-4903-969B-DD6096429426}" destId="{5369BA12-8EC1-43A0-906C-601587DF85E5}" srcOrd="0" destOrd="0" presId="urn:microsoft.com/office/officeart/2005/8/layout/vList2"/>
    <dgm:cxn modelId="{A6155BF3-FE61-46D5-8D14-E7BEABC07473}" type="presOf" srcId="{9B879D8D-92F8-40F3-95B4-510FFC00F778}" destId="{E69177F7-D3D3-464D-8C5B-89EDED10E095}" srcOrd="0" destOrd="1" presId="urn:microsoft.com/office/officeart/2005/8/layout/vList2"/>
    <dgm:cxn modelId="{50327EF0-1DA6-4783-8161-24A308B66645}" type="presOf" srcId="{F1BD959A-792B-42CE-80F0-5DA09B83627E}" destId="{83578725-BD0A-42FA-8210-5EF0BD49D622}" srcOrd="0" destOrd="0" presId="urn:microsoft.com/office/officeart/2005/8/layout/vList2"/>
    <dgm:cxn modelId="{FE06F9A4-043B-4D2F-A3F5-45D1DAFC742F}" srcId="{F1BD959A-792B-42CE-80F0-5DA09B83627E}" destId="{423F3DBC-A0A5-4E92-B00B-2ECC0A11377D}" srcOrd="0" destOrd="0" parTransId="{A4C2E689-30F3-4BAB-9D3E-AC39AA27CB87}" sibTransId="{50D75E01-8143-4B2E-9CC5-92A7410650A4}"/>
    <dgm:cxn modelId="{FFDE74F7-D49E-4320-948A-1CB58BB2BB59}" type="presOf" srcId="{79759671-1CBA-43D2-BC3A-007679459F56}" destId="{21B70A52-926B-4461-8723-4FC9937424CF}" srcOrd="0" destOrd="0" presId="urn:microsoft.com/office/officeart/2005/8/layout/vList2"/>
    <dgm:cxn modelId="{C541F7A1-D875-4E58-9BAA-91B91BEA1162}" srcId="{3844DFF4-58B8-4903-969B-DD6096429426}" destId="{B74BFCFC-478B-4A1A-8D55-056DEC56DDD0}" srcOrd="0" destOrd="0" parTransId="{08031DE2-86BB-47EC-90FC-034F0BC34200}" sibTransId="{073EDA1E-77EC-43CA-A912-BF34AA9C0670}"/>
    <dgm:cxn modelId="{5F717611-5827-4584-9F4C-EE9EDB2B5467}" type="presOf" srcId="{423F3DBC-A0A5-4E92-B00B-2ECC0A11377D}" destId="{C7545528-07E5-4B77-AA60-9FEBF363AC24}" srcOrd="0" destOrd="0" presId="urn:microsoft.com/office/officeart/2005/8/layout/vList2"/>
    <dgm:cxn modelId="{B1E83D56-5EAC-4A9D-B439-3CD4D434D798}" type="presOf" srcId="{77EB5C31-3374-402E-92EA-3D87FD15C0EF}" destId="{E69177F7-D3D3-464D-8C5B-89EDED10E095}" srcOrd="0" destOrd="2" presId="urn:microsoft.com/office/officeart/2005/8/layout/vList2"/>
    <dgm:cxn modelId="{BC256228-4E93-4708-8084-03F0E28C5631}" srcId="{F1BD959A-792B-42CE-80F0-5DA09B83627E}" destId="{F25D201C-32FE-496A-88D5-C8AF55141C38}" srcOrd="3" destOrd="0" parTransId="{12F5DF1D-BC7B-4C7B-9D71-BC1918737F1D}" sibTransId="{5D607DA5-06B0-4FA1-A592-66EE9E4EE6E5}"/>
    <dgm:cxn modelId="{E7FC2837-19BC-45A6-B670-FD8FF0DBDC3A}" type="presOf" srcId="{B74BFCFC-478B-4A1A-8D55-056DEC56DDD0}" destId="{E69177F7-D3D3-464D-8C5B-89EDED10E095}" srcOrd="0" destOrd="0" presId="urn:microsoft.com/office/officeart/2005/8/layout/vList2"/>
    <dgm:cxn modelId="{5C0E7D42-23CA-4592-A7B7-74BDEE4ACD9A}" srcId="{3844DFF4-58B8-4903-969B-DD6096429426}" destId="{77EB5C31-3374-402E-92EA-3D87FD15C0EF}" srcOrd="2" destOrd="0" parTransId="{C09E7572-75EF-443B-86A5-DE399A65AEA8}" sibTransId="{B948A597-1A66-43FE-A678-1B944475BE80}"/>
    <dgm:cxn modelId="{EAD6F35C-01D0-4FBE-B1C2-1FCC0C2A2916}" type="presParOf" srcId="{83578725-BD0A-42FA-8210-5EF0BD49D622}" destId="{C7545528-07E5-4B77-AA60-9FEBF363AC24}" srcOrd="0" destOrd="0" presId="urn:microsoft.com/office/officeart/2005/8/layout/vList2"/>
    <dgm:cxn modelId="{38675431-2957-4341-86DC-FC2C5100DD0C}" type="presParOf" srcId="{83578725-BD0A-42FA-8210-5EF0BD49D622}" destId="{954FBEC2-7000-4378-BBA9-3D92F66CB0CD}" srcOrd="1" destOrd="0" presId="urn:microsoft.com/office/officeart/2005/8/layout/vList2"/>
    <dgm:cxn modelId="{B0A5751D-37A7-4EE1-90BF-E8932AC9A389}" type="presParOf" srcId="{83578725-BD0A-42FA-8210-5EF0BD49D622}" destId="{21B70A52-926B-4461-8723-4FC9937424CF}" srcOrd="2" destOrd="0" presId="urn:microsoft.com/office/officeart/2005/8/layout/vList2"/>
    <dgm:cxn modelId="{70D8B77B-F1D8-4714-9BDC-3EC4E0718BA3}" type="presParOf" srcId="{83578725-BD0A-42FA-8210-5EF0BD49D622}" destId="{69283388-FBB5-4668-9A32-E7BA5A7E3B52}" srcOrd="3" destOrd="0" presId="urn:microsoft.com/office/officeart/2005/8/layout/vList2"/>
    <dgm:cxn modelId="{92013B35-6CA3-41D3-9983-74F42C35E3F7}" type="presParOf" srcId="{83578725-BD0A-42FA-8210-5EF0BD49D622}" destId="{5369BA12-8EC1-43A0-906C-601587DF85E5}" srcOrd="4" destOrd="0" presId="urn:microsoft.com/office/officeart/2005/8/layout/vList2"/>
    <dgm:cxn modelId="{8FE83211-A4F3-4323-8628-582FA7CA9AD1}" type="presParOf" srcId="{83578725-BD0A-42FA-8210-5EF0BD49D622}" destId="{E69177F7-D3D3-464D-8C5B-89EDED10E095}" srcOrd="5" destOrd="0" presId="urn:microsoft.com/office/officeart/2005/8/layout/vList2"/>
    <dgm:cxn modelId="{2F1DB611-A471-4009-994A-73EE341C3940}" type="presParOf" srcId="{83578725-BD0A-42FA-8210-5EF0BD49D622}" destId="{AA8453C7-4CE4-4CC2-89CA-590F1B6BA65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84A8BB-C11E-4B55-937B-A6778DC3065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26D5B08-7EF6-42E4-9618-D72544E2FF9C}">
      <dgm:prSet/>
      <dgm:spPr/>
      <dgm:t>
        <a:bodyPr/>
        <a:lstStyle/>
        <a:p>
          <a:pPr rtl="0"/>
          <a:r>
            <a:rPr lang="pl-PL"/>
            <a:t>2007-2013</a:t>
          </a:r>
        </a:p>
      </dgm:t>
    </dgm:pt>
    <dgm:pt modelId="{EAA0292F-B547-4A19-B71F-66FECA85E3BB}" type="parTrans" cxnId="{F83920EA-FA6A-4125-8E99-D7BC9DB3E005}">
      <dgm:prSet/>
      <dgm:spPr/>
      <dgm:t>
        <a:bodyPr/>
        <a:lstStyle/>
        <a:p>
          <a:endParaRPr lang="pl-PL"/>
        </a:p>
      </dgm:t>
    </dgm:pt>
    <dgm:pt modelId="{D9628B16-B147-4421-8125-6CF27D6D7778}" type="sibTrans" cxnId="{F83920EA-FA6A-4125-8E99-D7BC9DB3E005}">
      <dgm:prSet/>
      <dgm:spPr/>
      <dgm:t>
        <a:bodyPr/>
        <a:lstStyle/>
        <a:p>
          <a:endParaRPr lang="pl-PL"/>
        </a:p>
      </dgm:t>
    </dgm:pt>
    <dgm:pt modelId="{52F30DB5-B7A5-45D3-BA79-CF6A33326E73}">
      <dgm:prSet/>
      <dgm:spPr/>
      <dgm:t>
        <a:bodyPr/>
        <a:lstStyle/>
        <a:p>
          <a:pPr rtl="0"/>
          <a:r>
            <a:rPr lang="pl-PL" dirty="0"/>
            <a:t>PROW</a:t>
          </a:r>
        </a:p>
      </dgm:t>
    </dgm:pt>
    <dgm:pt modelId="{98EA0187-5398-4640-8782-437506EFA4E6}" type="parTrans" cxnId="{04E7C9F4-A43F-49F8-B980-5FCFECCD41D4}">
      <dgm:prSet/>
      <dgm:spPr/>
      <dgm:t>
        <a:bodyPr/>
        <a:lstStyle/>
        <a:p>
          <a:endParaRPr lang="pl-PL"/>
        </a:p>
      </dgm:t>
    </dgm:pt>
    <dgm:pt modelId="{4E83F855-3EFA-4BE8-8593-E4D7B17E9F9C}" type="sibTrans" cxnId="{04E7C9F4-A43F-49F8-B980-5FCFECCD41D4}">
      <dgm:prSet/>
      <dgm:spPr/>
      <dgm:t>
        <a:bodyPr/>
        <a:lstStyle/>
        <a:p>
          <a:endParaRPr lang="pl-PL"/>
        </a:p>
      </dgm:t>
    </dgm:pt>
    <dgm:pt modelId="{B8AEF2A4-DFDD-41A8-908D-B95127C5B330}">
      <dgm:prSet/>
      <dgm:spPr/>
      <dgm:t>
        <a:bodyPr/>
        <a:lstStyle/>
        <a:p>
          <a:pPr rtl="0"/>
          <a:r>
            <a:rPr lang="pl-PL" dirty="0"/>
            <a:t>PO RYBY</a:t>
          </a:r>
        </a:p>
      </dgm:t>
    </dgm:pt>
    <dgm:pt modelId="{4D8478C0-43E3-4651-B7D4-7E332FA28C6D}" type="parTrans" cxnId="{E32E3C00-F841-424F-BA6A-0C423EC12946}">
      <dgm:prSet/>
      <dgm:spPr/>
      <dgm:t>
        <a:bodyPr/>
        <a:lstStyle/>
        <a:p>
          <a:endParaRPr lang="pl-PL"/>
        </a:p>
      </dgm:t>
    </dgm:pt>
    <dgm:pt modelId="{8ADB2F60-41AE-47A3-AB0D-E0355C73D55D}" type="sibTrans" cxnId="{E32E3C00-F841-424F-BA6A-0C423EC12946}">
      <dgm:prSet/>
      <dgm:spPr/>
      <dgm:t>
        <a:bodyPr/>
        <a:lstStyle/>
        <a:p>
          <a:endParaRPr lang="pl-PL"/>
        </a:p>
      </dgm:t>
    </dgm:pt>
    <dgm:pt modelId="{D6E46AA0-C978-4F49-96A4-8D1BCE01573C}">
      <dgm:prSet/>
      <dgm:spPr/>
      <dgm:t>
        <a:bodyPr/>
        <a:lstStyle/>
        <a:p>
          <a:pPr rtl="0"/>
          <a:r>
            <a:rPr lang="pl-PL" dirty="0"/>
            <a:t> 31 miejsc pracy</a:t>
          </a:r>
        </a:p>
      </dgm:t>
    </dgm:pt>
    <dgm:pt modelId="{0C5C000A-F443-46B5-B617-65E2842E9B23}" type="parTrans" cxnId="{ECF23BDC-028D-4F86-A55A-82512F3AFB7C}">
      <dgm:prSet/>
      <dgm:spPr/>
      <dgm:t>
        <a:bodyPr/>
        <a:lstStyle/>
        <a:p>
          <a:endParaRPr lang="pl-PL"/>
        </a:p>
      </dgm:t>
    </dgm:pt>
    <dgm:pt modelId="{F0035C2C-7EA8-48A5-B099-4AAC1DC77D20}" type="sibTrans" cxnId="{ECF23BDC-028D-4F86-A55A-82512F3AFB7C}">
      <dgm:prSet/>
      <dgm:spPr/>
      <dgm:t>
        <a:bodyPr/>
        <a:lstStyle/>
        <a:p>
          <a:endParaRPr lang="pl-PL"/>
        </a:p>
      </dgm:t>
    </dgm:pt>
    <dgm:pt modelId="{FA748239-D9FD-4E9C-AC88-7CEE8745F523}">
      <dgm:prSet/>
      <dgm:spPr/>
      <dgm:t>
        <a:bodyPr/>
        <a:lstStyle/>
        <a:p>
          <a:pPr rtl="0"/>
          <a:r>
            <a:rPr lang="pl-PL" dirty="0"/>
            <a:t>4 822 996,00 zł</a:t>
          </a:r>
        </a:p>
      </dgm:t>
    </dgm:pt>
    <dgm:pt modelId="{D79635A4-4E39-4486-99E7-AEC46C107321}" type="parTrans" cxnId="{83215EAC-5505-4654-B5D1-CB504775D616}">
      <dgm:prSet/>
      <dgm:spPr/>
      <dgm:t>
        <a:bodyPr/>
        <a:lstStyle/>
        <a:p>
          <a:endParaRPr lang="pl-PL"/>
        </a:p>
      </dgm:t>
    </dgm:pt>
    <dgm:pt modelId="{654AB7AB-6F02-4C57-A2CA-283BAD076E75}" type="sibTrans" cxnId="{83215EAC-5505-4654-B5D1-CB504775D616}">
      <dgm:prSet/>
      <dgm:spPr/>
      <dgm:t>
        <a:bodyPr/>
        <a:lstStyle/>
        <a:p>
          <a:endParaRPr lang="pl-PL"/>
        </a:p>
      </dgm:t>
    </dgm:pt>
    <dgm:pt modelId="{E97FDBCF-281E-44F4-B814-261E5F7075EB}">
      <dgm:prSet/>
      <dgm:spPr/>
      <dgm:t>
        <a:bodyPr/>
        <a:lstStyle/>
        <a:p>
          <a:pPr rtl="0"/>
          <a:r>
            <a:rPr lang="pl-PL" dirty="0"/>
            <a:t>53,41% budżetu</a:t>
          </a:r>
        </a:p>
      </dgm:t>
    </dgm:pt>
    <dgm:pt modelId="{CB2ABB71-2C7A-42A9-95D3-823A897FFB6C}" type="parTrans" cxnId="{D3915A97-DCFB-4A36-80B6-DF39226A139C}">
      <dgm:prSet/>
      <dgm:spPr/>
      <dgm:t>
        <a:bodyPr/>
        <a:lstStyle/>
        <a:p>
          <a:endParaRPr lang="pl-PL"/>
        </a:p>
      </dgm:t>
    </dgm:pt>
    <dgm:pt modelId="{499112D6-86D7-4A00-8720-914076BA058C}" type="sibTrans" cxnId="{D3915A97-DCFB-4A36-80B6-DF39226A139C}">
      <dgm:prSet/>
      <dgm:spPr/>
      <dgm:t>
        <a:bodyPr/>
        <a:lstStyle/>
        <a:p>
          <a:endParaRPr lang="pl-PL"/>
        </a:p>
      </dgm:t>
    </dgm:pt>
    <dgm:pt modelId="{CD97B587-AFB0-4F90-AF27-478036530193}">
      <dgm:prSet/>
      <dgm:spPr/>
      <dgm:t>
        <a:bodyPr/>
        <a:lstStyle/>
        <a:p>
          <a:pPr rtl="0"/>
          <a:r>
            <a:rPr lang="pl-PL" dirty="0"/>
            <a:t>20% budżetu</a:t>
          </a:r>
        </a:p>
      </dgm:t>
    </dgm:pt>
    <dgm:pt modelId="{EAC77F3D-79C6-4BCB-94EF-14BBC189FBC6}" type="parTrans" cxnId="{F1213D3E-CAD7-4603-A696-79771F89B2BE}">
      <dgm:prSet/>
      <dgm:spPr/>
      <dgm:t>
        <a:bodyPr/>
        <a:lstStyle/>
        <a:p>
          <a:endParaRPr lang="pl-PL"/>
        </a:p>
      </dgm:t>
    </dgm:pt>
    <dgm:pt modelId="{513F392E-2A3E-42ED-8B3C-236349782C86}" type="sibTrans" cxnId="{F1213D3E-CAD7-4603-A696-79771F89B2BE}">
      <dgm:prSet/>
      <dgm:spPr/>
      <dgm:t>
        <a:bodyPr/>
        <a:lstStyle/>
        <a:p>
          <a:endParaRPr lang="pl-PL"/>
        </a:p>
      </dgm:t>
    </dgm:pt>
    <dgm:pt modelId="{095AA21C-15F9-4F79-B084-528AEA1001A6}">
      <dgm:prSet/>
      <dgm:spPr/>
      <dgm:t>
        <a:bodyPr/>
        <a:lstStyle/>
        <a:p>
          <a:pPr rtl="0"/>
          <a:r>
            <a:rPr lang="pl-PL" dirty="0"/>
            <a:t>3 099 905, 00 zł</a:t>
          </a:r>
        </a:p>
      </dgm:t>
    </dgm:pt>
    <dgm:pt modelId="{22848854-3232-4C7D-AA25-23C897F95C8B}" type="parTrans" cxnId="{2765E6AE-1594-4F8C-9BB4-4745448570C8}">
      <dgm:prSet/>
      <dgm:spPr/>
      <dgm:t>
        <a:bodyPr/>
        <a:lstStyle/>
        <a:p>
          <a:endParaRPr lang="pl-PL"/>
        </a:p>
      </dgm:t>
    </dgm:pt>
    <dgm:pt modelId="{CDEB7C6A-B55A-419E-8B95-242BA5CD5C11}" type="sibTrans" cxnId="{2765E6AE-1594-4F8C-9BB4-4745448570C8}">
      <dgm:prSet/>
      <dgm:spPr/>
      <dgm:t>
        <a:bodyPr/>
        <a:lstStyle/>
        <a:p>
          <a:endParaRPr lang="pl-PL"/>
        </a:p>
      </dgm:t>
    </dgm:pt>
    <dgm:pt modelId="{27F1B643-9CAE-43A0-9CC2-B180CF3BA177}">
      <dgm:prSet/>
      <dgm:spPr/>
      <dgm:t>
        <a:bodyPr/>
        <a:lstStyle/>
        <a:p>
          <a:pPr rtl="0"/>
          <a:r>
            <a:rPr lang="pl-PL" dirty="0"/>
            <a:t>32 miejsca pracy</a:t>
          </a:r>
        </a:p>
      </dgm:t>
    </dgm:pt>
    <dgm:pt modelId="{8B609AF3-E67C-443E-B873-35ECD9ECCEF4}" type="parTrans" cxnId="{26F9653B-2D33-4A7F-8DEF-915D762436A2}">
      <dgm:prSet/>
      <dgm:spPr/>
      <dgm:t>
        <a:bodyPr/>
        <a:lstStyle/>
        <a:p>
          <a:endParaRPr lang="pl-PL"/>
        </a:p>
      </dgm:t>
    </dgm:pt>
    <dgm:pt modelId="{389AE85B-0D2A-4D75-BEC1-CA7838A5FA2C}" type="sibTrans" cxnId="{26F9653B-2D33-4A7F-8DEF-915D762436A2}">
      <dgm:prSet/>
      <dgm:spPr/>
      <dgm:t>
        <a:bodyPr/>
        <a:lstStyle/>
        <a:p>
          <a:endParaRPr lang="pl-PL"/>
        </a:p>
      </dgm:t>
    </dgm:pt>
    <dgm:pt modelId="{C6B198E9-837A-410F-8D75-B5F2306C8B88}" type="pres">
      <dgm:prSet presAssocID="{3184A8BB-C11E-4B55-937B-A6778DC306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832A8115-887D-4159-8470-E2101EE5BA46}" type="pres">
      <dgm:prSet presAssocID="{D26D5B08-7EF6-42E4-9618-D72544E2FF9C}" presName="hierRoot1" presStyleCnt="0">
        <dgm:presLayoutVars>
          <dgm:hierBranch val="init"/>
        </dgm:presLayoutVars>
      </dgm:prSet>
      <dgm:spPr/>
    </dgm:pt>
    <dgm:pt modelId="{E717CF95-5CBE-4F42-BE2E-0F617A6E36F0}" type="pres">
      <dgm:prSet presAssocID="{D26D5B08-7EF6-42E4-9618-D72544E2FF9C}" presName="rootComposite1" presStyleCnt="0"/>
      <dgm:spPr/>
    </dgm:pt>
    <dgm:pt modelId="{5DB6244F-1A3B-4A1D-933F-195346E866F1}" type="pres">
      <dgm:prSet presAssocID="{D26D5B08-7EF6-42E4-9618-D72544E2FF9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DB5FDB3-F89C-4E7D-AEEE-C066819B2A49}" type="pres">
      <dgm:prSet presAssocID="{D26D5B08-7EF6-42E4-9618-D72544E2FF9C}" presName="rootConnector1" presStyleLbl="node1" presStyleIdx="0" presStyleCnt="0"/>
      <dgm:spPr/>
      <dgm:t>
        <a:bodyPr/>
        <a:lstStyle/>
        <a:p>
          <a:endParaRPr lang="pl-PL"/>
        </a:p>
      </dgm:t>
    </dgm:pt>
    <dgm:pt modelId="{2FF13D11-BB5D-49B5-9A1F-0B2CAAF41C01}" type="pres">
      <dgm:prSet presAssocID="{D26D5B08-7EF6-42E4-9618-D72544E2FF9C}" presName="hierChild2" presStyleCnt="0"/>
      <dgm:spPr/>
    </dgm:pt>
    <dgm:pt modelId="{20119E34-2D2E-4889-8B4E-1200DEADA058}" type="pres">
      <dgm:prSet presAssocID="{98EA0187-5398-4640-8782-437506EFA4E6}" presName="Name37" presStyleLbl="parChTrans1D2" presStyleIdx="0" presStyleCnt="2"/>
      <dgm:spPr/>
      <dgm:t>
        <a:bodyPr/>
        <a:lstStyle/>
        <a:p>
          <a:endParaRPr lang="pl-PL"/>
        </a:p>
      </dgm:t>
    </dgm:pt>
    <dgm:pt modelId="{B6AE152F-DD88-40CE-82A9-6C1A3E294F79}" type="pres">
      <dgm:prSet presAssocID="{52F30DB5-B7A5-45D3-BA79-CF6A33326E73}" presName="hierRoot2" presStyleCnt="0">
        <dgm:presLayoutVars>
          <dgm:hierBranch val="init"/>
        </dgm:presLayoutVars>
      </dgm:prSet>
      <dgm:spPr/>
    </dgm:pt>
    <dgm:pt modelId="{4279964D-2654-42B9-A755-D4365A9CB2C3}" type="pres">
      <dgm:prSet presAssocID="{52F30DB5-B7A5-45D3-BA79-CF6A33326E73}" presName="rootComposite" presStyleCnt="0"/>
      <dgm:spPr/>
    </dgm:pt>
    <dgm:pt modelId="{2F987BFF-577C-43B0-9804-42C4E4A8A764}" type="pres">
      <dgm:prSet presAssocID="{52F30DB5-B7A5-45D3-BA79-CF6A33326E73}" presName="rootText" presStyleLbl="node2" presStyleIdx="0" presStyleCnt="2" custScaleX="134250" custLinFactNeighborX="-4699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75F37E6-A22A-4BB3-B362-A64F2DF88C8B}" type="pres">
      <dgm:prSet presAssocID="{52F30DB5-B7A5-45D3-BA79-CF6A33326E73}" presName="rootConnector" presStyleLbl="node2" presStyleIdx="0" presStyleCnt="2"/>
      <dgm:spPr/>
      <dgm:t>
        <a:bodyPr/>
        <a:lstStyle/>
        <a:p>
          <a:endParaRPr lang="pl-PL"/>
        </a:p>
      </dgm:t>
    </dgm:pt>
    <dgm:pt modelId="{705240D5-CF82-475B-AC0A-572D25BE4B36}" type="pres">
      <dgm:prSet presAssocID="{52F30DB5-B7A5-45D3-BA79-CF6A33326E73}" presName="hierChild4" presStyleCnt="0"/>
      <dgm:spPr/>
    </dgm:pt>
    <dgm:pt modelId="{200299C1-B29F-489A-A55E-BCD7CE4E5DB6}" type="pres">
      <dgm:prSet presAssocID="{D79635A4-4E39-4486-99E7-AEC46C107321}" presName="Name37" presStyleLbl="parChTrans1D3" presStyleIdx="0" presStyleCnt="6"/>
      <dgm:spPr/>
      <dgm:t>
        <a:bodyPr/>
        <a:lstStyle/>
        <a:p>
          <a:endParaRPr lang="pl-PL"/>
        </a:p>
      </dgm:t>
    </dgm:pt>
    <dgm:pt modelId="{4E387962-E5B3-4CAA-B7E3-1A3C94BEE1BF}" type="pres">
      <dgm:prSet presAssocID="{FA748239-D9FD-4E9C-AC88-7CEE8745F523}" presName="hierRoot2" presStyleCnt="0">
        <dgm:presLayoutVars>
          <dgm:hierBranch val="init"/>
        </dgm:presLayoutVars>
      </dgm:prSet>
      <dgm:spPr/>
    </dgm:pt>
    <dgm:pt modelId="{D6E5E1CF-FB92-4AA4-84EE-D883F108DE67}" type="pres">
      <dgm:prSet presAssocID="{FA748239-D9FD-4E9C-AC88-7CEE8745F523}" presName="rootComposite" presStyleCnt="0"/>
      <dgm:spPr/>
    </dgm:pt>
    <dgm:pt modelId="{02C5430E-6660-4D2C-9233-3D8B7559182D}" type="pres">
      <dgm:prSet presAssocID="{FA748239-D9FD-4E9C-AC88-7CEE8745F523}" presName="rootText" presStyleLbl="node3" presStyleIdx="0" presStyleCnt="6" custScaleX="14312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8B30634-F373-4DA5-B9AE-E7F8D419BE88}" type="pres">
      <dgm:prSet presAssocID="{FA748239-D9FD-4E9C-AC88-7CEE8745F523}" presName="rootConnector" presStyleLbl="node3" presStyleIdx="0" presStyleCnt="6"/>
      <dgm:spPr/>
      <dgm:t>
        <a:bodyPr/>
        <a:lstStyle/>
        <a:p>
          <a:endParaRPr lang="pl-PL"/>
        </a:p>
      </dgm:t>
    </dgm:pt>
    <dgm:pt modelId="{53A8F54C-7045-43D8-B05A-BB5B64CFFA9E}" type="pres">
      <dgm:prSet presAssocID="{FA748239-D9FD-4E9C-AC88-7CEE8745F523}" presName="hierChild4" presStyleCnt="0"/>
      <dgm:spPr/>
    </dgm:pt>
    <dgm:pt modelId="{FF8055F0-CF76-47A7-A4D9-F60C017A4E63}" type="pres">
      <dgm:prSet presAssocID="{FA748239-D9FD-4E9C-AC88-7CEE8745F523}" presName="hierChild5" presStyleCnt="0"/>
      <dgm:spPr/>
    </dgm:pt>
    <dgm:pt modelId="{86E8CF4A-B73A-4E6D-87A5-514C85011C7D}" type="pres">
      <dgm:prSet presAssocID="{0C5C000A-F443-46B5-B617-65E2842E9B23}" presName="Name37" presStyleLbl="parChTrans1D3" presStyleIdx="1" presStyleCnt="6"/>
      <dgm:spPr/>
      <dgm:t>
        <a:bodyPr/>
        <a:lstStyle/>
        <a:p>
          <a:endParaRPr lang="pl-PL"/>
        </a:p>
      </dgm:t>
    </dgm:pt>
    <dgm:pt modelId="{4667EAD0-7003-4B75-941D-8A7B45E53EB2}" type="pres">
      <dgm:prSet presAssocID="{D6E46AA0-C978-4F49-96A4-8D1BCE01573C}" presName="hierRoot2" presStyleCnt="0">
        <dgm:presLayoutVars>
          <dgm:hierBranch val="init"/>
        </dgm:presLayoutVars>
      </dgm:prSet>
      <dgm:spPr/>
    </dgm:pt>
    <dgm:pt modelId="{EA98F411-4BF8-4DC8-B8F8-FB1EE92992AF}" type="pres">
      <dgm:prSet presAssocID="{D6E46AA0-C978-4F49-96A4-8D1BCE01573C}" presName="rootComposite" presStyleCnt="0"/>
      <dgm:spPr/>
    </dgm:pt>
    <dgm:pt modelId="{2CB71E19-C69B-4720-BDF8-0F37CB4A3E05}" type="pres">
      <dgm:prSet presAssocID="{D6E46AA0-C978-4F49-96A4-8D1BCE01573C}" presName="rootText" presStyleLbl="node3" presStyleIdx="1" presStyleCnt="6" custScaleX="14312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C7FED9B-A93F-4A9F-9CD1-F7843B588CBE}" type="pres">
      <dgm:prSet presAssocID="{D6E46AA0-C978-4F49-96A4-8D1BCE01573C}" presName="rootConnector" presStyleLbl="node3" presStyleIdx="1" presStyleCnt="6"/>
      <dgm:spPr/>
      <dgm:t>
        <a:bodyPr/>
        <a:lstStyle/>
        <a:p>
          <a:endParaRPr lang="pl-PL"/>
        </a:p>
      </dgm:t>
    </dgm:pt>
    <dgm:pt modelId="{039B410A-D3BB-48CA-A4CA-E62DC35A91DB}" type="pres">
      <dgm:prSet presAssocID="{D6E46AA0-C978-4F49-96A4-8D1BCE01573C}" presName="hierChild4" presStyleCnt="0"/>
      <dgm:spPr/>
    </dgm:pt>
    <dgm:pt modelId="{0D4DB16D-6DA1-40C2-A6F8-E878821C662D}" type="pres">
      <dgm:prSet presAssocID="{D6E46AA0-C978-4F49-96A4-8D1BCE01573C}" presName="hierChild5" presStyleCnt="0"/>
      <dgm:spPr/>
    </dgm:pt>
    <dgm:pt modelId="{8C74A31F-F82E-4FF8-8FB8-ADE777A0EBD4}" type="pres">
      <dgm:prSet presAssocID="{CB2ABB71-2C7A-42A9-95D3-823A897FFB6C}" presName="Name37" presStyleLbl="parChTrans1D3" presStyleIdx="2" presStyleCnt="6"/>
      <dgm:spPr/>
      <dgm:t>
        <a:bodyPr/>
        <a:lstStyle/>
        <a:p>
          <a:endParaRPr lang="pl-PL"/>
        </a:p>
      </dgm:t>
    </dgm:pt>
    <dgm:pt modelId="{9C2366B2-0EC5-42D6-B4DF-BB6FEDF9DE1F}" type="pres">
      <dgm:prSet presAssocID="{E97FDBCF-281E-44F4-B814-261E5F7075EB}" presName="hierRoot2" presStyleCnt="0">
        <dgm:presLayoutVars>
          <dgm:hierBranch val="init"/>
        </dgm:presLayoutVars>
      </dgm:prSet>
      <dgm:spPr/>
    </dgm:pt>
    <dgm:pt modelId="{3D74AA5D-29FA-4C4A-8FA1-CBB279156E76}" type="pres">
      <dgm:prSet presAssocID="{E97FDBCF-281E-44F4-B814-261E5F7075EB}" presName="rootComposite" presStyleCnt="0"/>
      <dgm:spPr/>
    </dgm:pt>
    <dgm:pt modelId="{6CF159D6-2541-4D03-9E3A-9B3A8615385B}" type="pres">
      <dgm:prSet presAssocID="{E97FDBCF-281E-44F4-B814-261E5F7075EB}" presName="rootText" presStyleLbl="node3" presStyleIdx="2" presStyleCnt="6" custScaleX="14312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9D4E285-D6A7-48AF-B415-6F0E0FEEC806}" type="pres">
      <dgm:prSet presAssocID="{E97FDBCF-281E-44F4-B814-261E5F7075EB}" presName="rootConnector" presStyleLbl="node3" presStyleIdx="2" presStyleCnt="6"/>
      <dgm:spPr/>
      <dgm:t>
        <a:bodyPr/>
        <a:lstStyle/>
        <a:p>
          <a:endParaRPr lang="pl-PL"/>
        </a:p>
      </dgm:t>
    </dgm:pt>
    <dgm:pt modelId="{5C397F70-7D72-45D8-BF71-90B71F361C00}" type="pres">
      <dgm:prSet presAssocID="{E97FDBCF-281E-44F4-B814-261E5F7075EB}" presName="hierChild4" presStyleCnt="0"/>
      <dgm:spPr/>
    </dgm:pt>
    <dgm:pt modelId="{5BCE07C9-9D9A-40AA-A528-FBAAADCCF971}" type="pres">
      <dgm:prSet presAssocID="{E97FDBCF-281E-44F4-B814-261E5F7075EB}" presName="hierChild5" presStyleCnt="0"/>
      <dgm:spPr/>
    </dgm:pt>
    <dgm:pt modelId="{0DC94AD5-7873-4CB7-A5B3-ABCF518E4B27}" type="pres">
      <dgm:prSet presAssocID="{52F30DB5-B7A5-45D3-BA79-CF6A33326E73}" presName="hierChild5" presStyleCnt="0"/>
      <dgm:spPr/>
    </dgm:pt>
    <dgm:pt modelId="{69E9110A-A75E-48AA-B9B0-5EF541D3F461}" type="pres">
      <dgm:prSet presAssocID="{4D8478C0-43E3-4651-B7D4-7E332FA28C6D}" presName="Name37" presStyleLbl="parChTrans1D2" presStyleIdx="1" presStyleCnt="2"/>
      <dgm:spPr/>
      <dgm:t>
        <a:bodyPr/>
        <a:lstStyle/>
        <a:p>
          <a:endParaRPr lang="pl-PL"/>
        </a:p>
      </dgm:t>
    </dgm:pt>
    <dgm:pt modelId="{ACB27383-4C0B-4BC4-91A6-106AE8207768}" type="pres">
      <dgm:prSet presAssocID="{B8AEF2A4-DFDD-41A8-908D-B95127C5B330}" presName="hierRoot2" presStyleCnt="0">
        <dgm:presLayoutVars>
          <dgm:hierBranch val="init"/>
        </dgm:presLayoutVars>
      </dgm:prSet>
      <dgm:spPr/>
    </dgm:pt>
    <dgm:pt modelId="{7B623E55-2F8F-4E9C-A286-079C4B40A364}" type="pres">
      <dgm:prSet presAssocID="{B8AEF2A4-DFDD-41A8-908D-B95127C5B330}" presName="rootComposite" presStyleCnt="0"/>
      <dgm:spPr/>
    </dgm:pt>
    <dgm:pt modelId="{E7DD09AF-E5EE-4219-9FC6-0553530C4490}" type="pres">
      <dgm:prSet presAssocID="{B8AEF2A4-DFDD-41A8-908D-B95127C5B330}" presName="rootText" presStyleLbl="node2" presStyleIdx="1" presStyleCnt="2" custLinFactNeighborX="4981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397A174-520A-45D7-B5A5-1B2D5AB8CB52}" type="pres">
      <dgm:prSet presAssocID="{B8AEF2A4-DFDD-41A8-908D-B95127C5B330}" presName="rootConnector" presStyleLbl="node2" presStyleIdx="1" presStyleCnt="2"/>
      <dgm:spPr/>
      <dgm:t>
        <a:bodyPr/>
        <a:lstStyle/>
        <a:p>
          <a:endParaRPr lang="pl-PL"/>
        </a:p>
      </dgm:t>
    </dgm:pt>
    <dgm:pt modelId="{AD68340E-C10D-48E7-9B38-79305AB918E3}" type="pres">
      <dgm:prSet presAssocID="{B8AEF2A4-DFDD-41A8-908D-B95127C5B330}" presName="hierChild4" presStyleCnt="0"/>
      <dgm:spPr/>
    </dgm:pt>
    <dgm:pt modelId="{5660E54B-0E53-45F2-BC34-E0B09AD80D4C}" type="pres">
      <dgm:prSet presAssocID="{22848854-3232-4C7D-AA25-23C897F95C8B}" presName="Name37" presStyleLbl="parChTrans1D3" presStyleIdx="3" presStyleCnt="6"/>
      <dgm:spPr/>
      <dgm:t>
        <a:bodyPr/>
        <a:lstStyle/>
        <a:p>
          <a:endParaRPr lang="pl-PL"/>
        </a:p>
      </dgm:t>
    </dgm:pt>
    <dgm:pt modelId="{84F04DC5-50DD-4237-B2FB-29D59BF97D1E}" type="pres">
      <dgm:prSet presAssocID="{095AA21C-15F9-4F79-B084-528AEA1001A6}" presName="hierRoot2" presStyleCnt="0">
        <dgm:presLayoutVars>
          <dgm:hierBranch val="init"/>
        </dgm:presLayoutVars>
      </dgm:prSet>
      <dgm:spPr/>
    </dgm:pt>
    <dgm:pt modelId="{061B8B64-8B83-4E8F-A945-09817C38DCCF}" type="pres">
      <dgm:prSet presAssocID="{095AA21C-15F9-4F79-B084-528AEA1001A6}" presName="rootComposite" presStyleCnt="0"/>
      <dgm:spPr/>
    </dgm:pt>
    <dgm:pt modelId="{61CBD92D-3EF4-4EF1-8FD6-DC237BF3ECD5}" type="pres">
      <dgm:prSet presAssocID="{095AA21C-15F9-4F79-B084-528AEA1001A6}" presName="rootText" presStyleLbl="node3" presStyleIdx="3" presStyleCnt="6" custScaleX="169511" custLinFactX="12935" custLinFactNeighborX="1000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E17D60C-611D-4215-A1F2-25BFC8081E25}" type="pres">
      <dgm:prSet presAssocID="{095AA21C-15F9-4F79-B084-528AEA1001A6}" presName="rootConnector" presStyleLbl="node3" presStyleIdx="3" presStyleCnt="6"/>
      <dgm:spPr/>
      <dgm:t>
        <a:bodyPr/>
        <a:lstStyle/>
        <a:p>
          <a:endParaRPr lang="pl-PL"/>
        </a:p>
      </dgm:t>
    </dgm:pt>
    <dgm:pt modelId="{A2ADECD8-6777-4DB4-ADB8-B48B4E0AD9ED}" type="pres">
      <dgm:prSet presAssocID="{095AA21C-15F9-4F79-B084-528AEA1001A6}" presName="hierChild4" presStyleCnt="0"/>
      <dgm:spPr/>
    </dgm:pt>
    <dgm:pt modelId="{D6B0A1CD-B7D5-46F3-B733-E8117BF13EC2}" type="pres">
      <dgm:prSet presAssocID="{095AA21C-15F9-4F79-B084-528AEA1001A6}" presName="hierChild5" presStyleCnt="0"/>
      <dgm:spPr/>
    </dgm:pt>
    <dgm:pt modelId="{C9EC10FC-08B0-47B7-A13C-D2ABB5FC8F7E}" type="pres">
      <dgm:prSet presAssocID="{8B609AF3-E67C-443E-B873-35ECD9ECCEF4}" presName="Name37" presStyleLbl="parChTrans1D3" presStyleIdx="4" presStyleCnt="6"/>
      <dgm:spPr/>
      <dgm:t>
        <a:bodyPr/>
        <a:lstStyle/>
        <a:p>
          <a:endParaRPr lang="pl-PL"/>
        </a:p>
      </dgm:t>
    </dgm:pt>
    <dgm:pt modelId="{C334F42E-9272-432A-BD3D-0ABEA8266019}" type="pres">
      <dgm:prSet presAssocID="{27F1B643-9CAE-43A0-9CC2-B180CF3BA177}" presName="hierRoot2" presStyleCnt="0">
        <dgm:presLayoutVars>
          <dgm:hierBranch val="init"/>
        </dgm:presLayoutVars>
      </dgm:prSet>
      <dgm:spPr/>
    </dgm:pt>
    <dgm:pt modelId="{6AEE05CF-70A4-402D-8541-A3C817814111}" type="pres">
      <dgm:prSet presAssocID="{27F1B643-9CAE-43A0-9CC2-B180CF3BA177}" presName="rootComposite" presStyleCnt="0"/>
      <dgm:spPr/>
    </dgm:pt>
    <dgm:pt modelId="{B5192855-9E37-4A43-AD94-A141301D4E69}" type="pres">
      <dgm:prSet presAssocID="{27F1B643-9CAE-43A0-9CC2-B180CF3BA177}" presName="rootText" presStyleLbl="node3" presStyleIdx="4" presStyleCnt="6" custScaleX="169511" custLinFactX="12935" custLinFactNeighborX="100000" custLinFactNeighborY="-376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4A895E2-568E-4282-B927-65869685083C}" type="pres">
      <dgm:prSet presAssocID="{27F1B643-9CAE-43A0-9CC2-B180CF3BA177}" presName="rootConnector" presStyleLbl="node3" presStyleIdx="4" presStyleCnt="6"/>
      <dgm:spPr/>
      <dgm:t>
        <a:bodyPr/>
        <a:lstStyle/>
        <a:p>
          <a:endParaRPr lang="pl-PL"/>
        </a:p>
      </dgm:t>
    </dgm:pt>
    <dgm:pt modelId="{8015A202-FEC9-4776-93C3-90B0920A447D}" type="pres">
      <dgm:prSet presAssocID="{27F1B643-9CAE-43A0-9CC2-B180CF3BA177}" presName="hierChild4" presStyleCnt="0"/>
      <dgm:spPr/>
    </dgm:pt>
    <dgm:pt modelId="{20E84AE8-2A69-45FC-B74C-731EE18ACD7D}" type="pres">
      <dgm:prSet presAssocID="{27F1B643-9CAE-43A0-9CC2-B180CF3BA177}" presName="hierChild5" presStyleCnt="0"/>
      <dgm:spPr/>
    </dgm:pt>
    <dgm:pt modelId="{934056B0-7836-442D-8820-B03D163A96A2}" type="pres">
      <dgm:prSet presAssocID="{EAC77F3D-79C6-4BCB-94EF-14BBC189FBC6}" presName="Name37" presStyleLbl="parChTrans1D3" presStyleIdx="5" presStyleCnt="6"/>
      <dgm:spPr/>
      <dgm:t>
        <a:bodyPr/>
        <a:lstStyle/>
        <a:p>
          <a:endParaRPr lang="pl-PL"/>
        </a:p>
      </dgm:t>
    </dgm:pt>
    <dgm:pt modelId="{36F04E47-B0B5-421E-9473-780739663D7E}" type="pres">
      <dgm:prSet presAssocID="{CD97B587-AFB0-4F90-AF27-478036530193}" presName="hierRoot2" presStyleCnt="0">
        <dgm:presLayoutVars>
          <dgm:hierBranch val="init"/>
        </dgm:presLayoutVars>
      </dgm:prSet>
      <dgm:spPr/>
    </dgm:pt>
    <dgm:pt modelId="{4E7A2C73-5968-4F3F-8DEB-796C6C9EFA7E}" type="pres">
      <dgm:prSet presAssocID="{CD97B587-AFB0-4F90-AF27-478036530193}" presName="rootComposite" presStyleCnt="0"/>
      <dgm:spPr/>
    </dgm:pt>
    <dgm:pt modelId="{744C191E-0569-497F-A55C-22C30035B0DE}" type="pres">
      <dgm:prSet presAssocID="{CD97B587-AFB0-4F90-AF27-478036530193}" presName="rootText" presStyleLbl="node3" presStyleIdx="5" presStyleCnt="6" custScaleX="169511" custLinFactX="12935" custLinFactNeighborX="100000" custLinFactNeighborY="27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51D1ECB-10C1-41F0-8C29-077CC9A09986}" type="pres">
      <dgm:prSet presAssocID="{CD97B587-AFB0-4F90-AF27-478036530193}" presName="rootConnector" presStyleLbl="node3" presStyleIdx="5" presStyleCnt="6"/>
      <dgm:spPr/>
      <dgm:t>
        <a:bodyPr/>
        <a:lstStyle/>
        <a:p>
          <a:endParaRPr lang="pl-PL"/>
        </a:p>
      </dgm:t>
    </dgm:pt>
    <dgm:pt modelId="{67FB6FF5-0CEB-4FE5-BA8D-30287E92FF61}" type="pres">
      <dgm:prSet presAssocID="{CD97B587-AFB0-4F90-AF27-478036530193}" presName="hierChild4" presStyleCnt="0"/>
      <dgm:spPr/>
    </dgm:pt>
    <dgm:pt modelId="{B8E48286-8F20-4021-89A8-CB85A6C9A81F}" type="pres">
      <dgm:prSet presAssocID="{CD97B587-AFB0-4F90-AF27-478036530193}" presName="hierChild5" presStyleCnt="0"/>
      <dgm:spPr/>
    </dgm:pt>
    <dgm:pt modelId="{113D414C-5B3E-4934-ACF1-E2297414C69A}" type="pres">
      <dgm:prSet presAssocID="{B8AEF2A4-DFDD-41A8-908D-B95127C5B330}" presName="hierChild5" presStyleCnt="0"/>
      <dgm:spPr/>
    </dgm:pt>
    <dgm:pt modelId="{D82824E5-DD62-4A6F-8E69-C1A21D9D4C4E}" type="pres">
      <dgm:prSet presAssocID="{D26D5B08-7EF6-42E4-9618-D72544E2FF9C}" presName="hierChild3" presStyleCnt="0"/>
      <dgm:spPr/>
    </dgm:pt>
  </dgm:ptLst>
  <dgm:cxnLst>
    <dgm:cxn modelId="{D013BBC5-0A48-4D0C-881E-AD1C6A5B2E80}" type="presOf" srcId="{FA748239-D9FD-4E9C-AC88-7CEE8745F523}" destId="{02C5430E-6660-4D2C-9233-3D8B7559182D}" srcOrd="0" destOrd="0" presId="urn:microsoft.com/office/officeart/2005/8/layout/orgChart1"/>
    <dgm:cxn modelId="{2765E6AE-1594-4F8C-9BB4-4745448570C8}" srcId="{B8AEF2A4-DFDD-41A8-908D-B95127C5B330}" destId="{095AA21C-15F9-4F79-B084-528AEA1001A6}" srcOrd="0" destOrd="0" parTransId="{22848854-3232-4C7D-AA25-23C897F95C8B}" sibTransId="{CDEB7C6A-B55A-419E-8B95-242BA5CD5C11}"/>
    <dgm:cxn modelId="{357C216F-9E6B-448F-8B3F-8FCAD2D1AC1E}" type="presOf" srcId="{8B609AF3-E67C-443E-B873-35ECD9ECCEF4}" destId="{C9EC10FC-08B0-47B7-A13C-D2ABB5FC8F7E}" srcOrd="0" destOrd="0" presId="urn:microsoft.com/office/officeart/2005/8/layout/orgChart1"/>
    <dgm:cxn modelId="{055D8E73-3437-40C6-B388-141905A932D9}" type="presOf" srcId="{CB2ABB71-2C7A-42A9-95D3-823A897FFB6C}" destId="{8C74A31F-F82E-4FF8-8FB8-ADE777A0EBD4}" srcOrd="0" destOrd="0" presId="urn:microsoft.com/office/officeart/2005/8/layout/orgChart1"/>
    <dgm:cxn modelId="{04E7C9F4-A43F-49F8-B980-5FCFECCD41D4}" srcId="{D26D5B08-7EF6-42E4-9618-D72544E2FF9C}" destId="{52F30DB5-B7A5-45D3-BA79-CF6A33326E73}" srcOrd="0" destOrd="0" parTransId="{98EA0187-5398-4640-8782-437506EFA4E6}" sibTransId="{4E83F855-3EFA-4BE8-8593-E4D7B17E9F9C}"/>
    <dgm:cxn modelId="{F338B7E3-F9ED-499D-BD68-54174ED8E1E5}" type="presOf" srcId="{EAC77F3D-79C6-4BCB-94EF-14BBC189FBC6}" destId="{934056B0-7836-442D-8820-B03D163A96A2}" srcOrd="0" destOrd="0" presId="urn:microsoft.com/office/officeart/2005/8/layout/orgChart1"/>
    <dgm:cxn modelId="{DD26628E-17D2-49C7-92AA-CDB032DAC0B8}" type="presOf" srcId="{27F1B643-9CAE-43A0-9CC2-B180CF3BA177}" destId="{B5192855-9E37-4A43-AD94-A141301D4E69}" srcOrd="0" destOrd="0" presId="urn:microsoft.com/office/officeart/2005/8/layout/orgChart1"/>
    <dgm:cxn modelId="{2A1E5F6D-F0E6-4AE7-B8B6-4B717F0A1008}" type="presOf" srcId="{D26D5B08-7EF6-42E4-9618-D72544E2FF9C}" destId="{CDB5FDB3-F89C-4E7D-AEEE-C066819B2A49}" srcOrd="1" destOrd="0" presId="urn:microsoft.com/office/officeart/2005/8/layout/orgChart1"/>
    <dgm:cxn modelId="{97A7B84A-45E6-4E00-8BE0-776254A2D1F2}" type="presOf" srcId="{FA748239-D9FD-4E9C-AC88-7CEE8745F523}" destId="{88B30634-F373-4DA5-B9AE-E7F8D419BE88}" srcOrd="1" destOrd="0" presId="urn:microsoft.com/office/officeart/2005/8/layout/orgChart1"/>
    <dgm:cxn modelId="{6AC3C1E1-4C8C-49B4-92D5-E79DA6D16821}" type="presOf" srcId="{D79635A4-4E39-4486-99E7-AEC46C107321}" destId="{200299C1-B29F-489A-A55E-BCD7CE4E5DB6}" srcOrd="0" destOrd="0" presId="urn:microsoft.com/office/officeart/2005/8/layout/orgChart1"/>
    <dgm:cxn modelId="{E32E3C00-F841-424F-BA6A-0C423EC12946}" srcId="{D26D5B08-7EF6-42E4-9618-D72544E2FF9C}" destId="{B8AEF2A4-DFDD-41A8-908D-B95127C5B330}" srcOrd="1" destOrd="0" parTransId="{4D8478C0-43E3-4651-B7D4-7E332FA28C6D}" sibTransId="{8ADB2F60-41AE-47A3-AB0D-E0355C73D55D}"/>
    <dgm:cxn modelId="{D10B750A-C4B7-42F6-B571-D5B2BF1B5600}" type="presOf" srcId="{095AA21C-15F9-4F79-B084-528AEA1001A6}" destId="{61CBD92D-3EF4-4EF1-8FD6-DC237BF3ECD5}" srcOrd="0" destOrd="0" presId="urn:microsoft.com/office/officeart/2005/8/layout/orgChart1"/>
    <dgm:cxn modelId="{2D116DC2-39DA-4221-A4D9-7518E2094913}" type="presOf" srcId="{27F1B643-9CAE-43A0-9CC2-B180CF3BA177}" destId="{D4A895E2-568E-4282-B927-65869685083C}" srcOrd="1" destOrd="0" presId="urn:microsoft.com/office/officeart/2005/8/layout/orgChart1"/>
    <dgm:cxn modelId="{83215EAC-5505-4654-B5D1-CB504775D616}" srcId="{52F30DB5-B7A5-45D3-BA79-CF6A33326E73}" destId="{FA748239-D9FD-4E9C-AC88-7CEE8745F523}" srcOrd="0" destOrd="0" parTransId="{D79635A4-4E39-4486-99E7-AEC46C107321}" sibTransId="{654AB7AB-6F02-4C57-A2CA-283BAD076E75}"/>
    <dgm:cxn modelId="{F83920EA-FA6A-4125-8E99-D7BC9DB3E005}" srcId="{3184A8BB-C11E-4B55-937B-A6778DC30651}" destId="{D26D5B08-7EF6-42E4-9618-D72544E2FF9C}" srcOrd="0" destOrd="0" parTransId="{EAA0292F-B547-4A19-B71F-66FECA85E3BB}" sibTransId="{D9628B16-B147-4421-8125-6CF27D6D7778}"/>
    <dgm:cxn modelId="{355A8B28-8420-47FC-91BB-22639BDDF5E2}" type="presOf" srcId="{0C5C000A-F443-46B5-B617-65E2842E9B23}" destId="{86E8CF4A-B73A-4E6D-87A5-514C85011C7D}" srcOrd="0" destOrd="0" presId="urn:microsoft.com/office/officeart/2005/8/layout/orgChart1"/>
    <dgm:cxn modelId="{55309CD3-344D-4872-8A2A-C0B98E0946A3}" type="presOf" srcId="{E97FDBCF-281E-44F4-B814-261E5F7075EB}" destId="{A9D4E285-D6A7-48AF-B415-6F0E0FEEC806}" srcOrd="1" destOrd="0" presId="urn:microsoft.com/office/officeart/2005/8/layout/orgChart1"/>
    <dgm:cxn modelId="{8FD85245-3BAC-4E3F-A5FE-B1645726A7B4}" type="presOf" srcId="{52F30DB5-B7A5-45D3-BA79-CF6A33326E73}" destId="{2F987BFF-577C-43B0-9804-42C4E4A8A764}" srcOrd="0" destOrd="0" presId="urn:microsoft.com/office/officeart/2005/8/layout/orgChart1"/>
    <dgm:cxn modelId="{881E0439-B2B9-476D-A2A0-52EB45EB41CA}" type="presOf" srcId="{CD97B587-AFB0-4F90-AF27-478036530193}" destId="{F51D1ECB-10C1-41F0-8C29-077CC9A09986}" srcOrd="1" destOrd="0" presId="urn:microsoft.com/office/officeart/2005/8/layout/orgChart1"/>
    <dgm:cxn modelId="{E855D0F4-30C7-46E4-B554-5BFCE79597E4}" type="presOf" srcId="{D26D5B08-7EF6-42E4-9618-D72544E2FF9C}" destId="{5DB6244F-1A3B-4A1D-933F-195346E866F1}" srcOrd="0" destOrd="0" presId="urn:microsoft.com/office/officeart/2005/8/layout/orgChart1"/>
    <dgm:cxn modelId="{A6FE168C-3F4F-4681-AA71-4E8B71BD4A18}" type="presOf" srcId="{D6E46AA0-C978-4F49-96A4-8D1BCE01573C}" destId="{2CB71E19-C69B-4720-BDF8-0F37CB4A3E05}" srcOrd="0" destOrd="0" presId="urn:microsoft.com/office/officeart/2005/8/layout/orgChart1"/>
    <dgm:cxn modelId="{CACE2853-C690-4597-BCE2-B840A8B83D6B}" type="presOf" srcId="{3184A8BB-C11E-4B55-937B-A6778DC30651}" destId="{C6B198E9-837A-410F-8D75-B5F2306C8B88}" srcOrd="0" destOrd="0" presId="urn:microsoft.com/office/officeart/2005/8/layout/orgChart1"/>
    <dgm:cxn modelId="{F1213D3E-CAD7-4603-A696-79771F89B2BE}" srcId="{B8AEF2A4-DFDD-41A8-908D-B95127C5B330}" destId="{CD97B587-AFB0-4F90-AF27-478036530193}" srcOrd="2" destOrd="0" parTransId="{EAC77F3D-79C6-4BCB-94EF-14BBC189FBC6}" sibTransId="{513F392E-2A3E-42ED-8B3C-236349782C86}"/>
    <dgm:cxn modelId="{0EA038ED-BC9B-4637-9F5B-EC5A9F9A466E}" type="presOf" srcId="{98EA0187-5398-4640-8782-437506EFA4E6}" destId="{20119E34-2D2E-4889-8B4E-1200DEADA058}" srcOrd="0" destOrd="0" presId="urn:microsoft.com/office/officeart/2005/8/layout/orgChart1"/>
    <dgm:cxn modelId="{BE9147F1-4FA2-41A1-87B2-41319A8F9D61}" type="presOf" srcId="{22848854-3232-4C7D-AA25-23C897F95C8B}" destId="{5660E54B-0E53-45F2-BC34-E0B09AD80D4C}" srcOrd="0" destOrd="0" presId="urn:microsoft.com/office/officeart/2005/8/layout/orgChart1"/>
    <dgm:cxn modelId="{F4434770-7A85-4AA6-9C7D-A0424A36DFE7}" type="presOf" srcId="{095AA21C-15F9-4F79-B084-528AEA1001A6}" destId="{2E17D60C-611D-4215-A1F2-25BFC8081E25}" srcOrd="1" destOrd="0" presId="urn:microsoft.com/office/officeart/2005/8/layout/orgChart1"/>
    <dgm:cxn modelId="{E40637A8-811E-432C-8A33-42D9631C97EC}" type="presOf" srcId="{CD97B587-AFB0-4F90-AF27-478036530193}" destId="{744C191E-0569-497F-A55C-22C30035B0DE}" srcOrd="0" destOrd="0" presId="urn:microsoft.com/office/officeart/2005/8/layout/orgChart1"/>
    <dgm:cxn modelId="{26F9653B-2D33-4A7F-8DEF-915D762436A2}" srcId="{B8AEF2A4-DFDD-41A8-908D-B95127C5B330}" destId="{27F1B643-9CAE-43A0-9CC2-B180CF3BA177}" srcOrd="1" destOrd="0" parTransId="{8B609AF3-E67C-443E-B873-35ECD9ECCEF4}" sibTransId="{389AE85B-0D2A-4D75-BEC1-CA7838A5FA2C}"/>
    <dgm:cxn modelId="{4F517E3B-1E46-4833-903F-EE09C83B283F}" type="presOf" srcId="{52F30DB5-B7A5-45D3-BA79-CF6A33326E73}" destId="{C75F37E6-A22A-4BB3-B362-A64F2DF88C8B}" srcOrd="1" destOrd="0" presId="urn:microsoft.com/office/officeart/2005/8/layout/orgChart1"/>
    <dgm:cxn modelId="{ECF23BDC-028D-4F86-A55A-82512F3AFB7C}" srcId="{52F30DB5-B7A5-45D3-BA79-CF6A33326E73}" destId="{D6E46AA0-C978-4F49-96A4-8D1BCE01573C}" srcOrd="1" destOrd="0" parTransId="{0C5C000A-F443-46B5-B617-65E2842E9B23}" sibTransId="{F0035C2C-7EA8-48A5-B099-4AAC1DC77D20}"/>
    <dgm:cxn modelId="{9FC70558-07CD-4CAC-ADF0-E0B6609D01E8}" type="presOf" srcId="{B8AEF2A4-DFDD-41A8-908D-B95127C5B330}" destId="{E397A174-520A-45D7-B5A5-1B2D5AB8CB52}" srcOrd="1" destOrd="0" presId="urn:microsoft.com/office/officeart/2005/8/layout/orgChart1"/>
    <dgm:cxn modelId="{132A08A3-4805-4C44-AA00-A2C922F9557A}" type="presOf" srcId="{B8AEF2A4-DFDD-41A8-908D-B95127C5B330}" destId="{E7DD09AF-E5EE-4219-9FC6-0553530C4490}" srcOrd="0" destOrd="0" presId="urn:microsoft.com/office/officeart/2005/8/layout/orgChart1"/>
    <dgm:cxn modelId="{F547C024-4E18-4970-9934-E899E9346D8B}" type="presOf" srcId="{E97FDBCF-281E-44F4-B814-261E5F7075EB}" destId="{6CF159D6-2541-4D03-9E3A-9B3A8615385B}" srcOrd="0" destOrd="0" presId="urn:microsoft.com/office/officeart/2005/8/layout/orgChart1"/>
    <dgm:cxn modelId="{D3915A97-DCFB-4A36-80B6-DF39226A139C}" srcId="{52F30DB5-B7A5-45D3-BA79-CF6A33326E73}" destId="{E97FDBCF-281E-44F4-B814-261E5F7075EB}" srcOrd="2" destOrd="0" parTransId="{CB2ABB71-2C7A-42A9-95D3-823A897FFB6C}" sibTransId="{499112D6-86D7-4A00-8720-914076BA058C}"/>
    <dgm:cxn modelId="{B48A3A0F-F293-4E0A-966D-8F1BCC4D0434}" type="presOf" srcId="{4D8478C0-43E3-4651-B7D4-7E332FA28C6D}" destId="{69E9110A-A75E-48AA-B9B0-5EF541D3F461}" srcOrd="0" destOrd="0" presId="urn:microsoft.com/office/officeart/2005/8/layout/orgChart1"/>
    <dgm:cxn modelId="{1C3DD518-95A3-4052-9795-905AB62D3397}" type="presOf" srcId="{D6E46AA0-C978-4F49-96A4-8D1BCE01573C}" destId="{AC7FED9B-A93F-4A9F-9CD1-F7843B588CBE}" srcOrd="1" destOrd="0" presId="urn:microsoft.com/office/officeart/2005/8/layout/orgChart1"/>
    <dgm:cxn modelId="{E89A3F79-B71F-43B8-92C1-39BD2E537B28}" type="presParOf" srcId="{C6B198E9-837A-410F-8D75-B5F2306C8B88}" destId="{832A8115-887D-4159-8470-E2101EE5BA46}" srcOrd="0" destOrd="0" presId="urn:microsoft.com/office/officeart/2005/8/layout/orgChart1"/>
    <dgm:cxn modelId="{E5712F4C-31DE-46F1-99F9-9EBCD2C7C813}" type="presParOf" srcId="{832A8115-887D-4159-8470-E2101EE5BA46}" destId="{E717CF95-5CBE-4F42-BE2E-0F617A6E36F0}" srcOrd="0" destOrd="0" presId="urn:microsoft.com/office/officeart/2005/8/layout/orgChart1"/>
    <dgm:cxn modelId="{CD21A87E-02BA-4489-A2B7-95268E9EE563}" type="presParOf" srcId="{E717CF95-5CBE-4F42-BE2E-0F617A6E36F0}" destId="{5DB6244F-1A3B-4A1D-933F-195346E866F1}" srcOrd="0" destOrd="0" presId="urn:microsoft.com/office/officeart/2005/8/layout/orgChart1"/>
    <dgm:cxn modelId="{29F00744-1276-45D3-AA02-66ECFDBE13F1}" type="presParOf" srcId="{E717CF95-5CBE-4F42-BE2E-0F617A6E36F0}" destId="{CDB5FDB3-F89C-4E7D-AEEE-C066819B2A49}" srcOrd="1" destOrd="0" presId="urn:microsoft.com/office/officeart/2005/8/layout/orgChart1"/>
    <dgm:cxn modelId="{A5483B42-1764-4518-9EAE-0EB819BA6A2E}" type="presParOf" srcId="{832A8115-887D-4159-8470-E2101EE5BA46}" destId="{2FF13D11-BB5D-49B5-9A1F-0B2CAAF41C01}" srcOrd="1" destOrd="0" presId="urn:microsoft.com/office/officeart/2005/8/layout/orgChart1"/>
    <dgm:cxn modelId="{37568494-52FA-4AA5-93A6-15ECFFCE787D}" type="presParOf" srcId="{2FF13D11-BB5D-49B5-9A1F-0B2CAAF41C01}" destId="{20119E34-2D2E-4889-8B4E-1200DEADA058}" srcOrd="0" destOrd="0" presId="urn:microsoft.com/office/officeart/2005/8/layout/orgChart1"/>
    <dgm:cxn modelId="{B031DA14-8011-4F6B-9FBB-55D31D56D6AE}" type="presParOf" srcId="{2FF13D11-BB5D-49B5-9A1F-0B2CAAF41C01}" destId="{B6AE152F-DD88-40CE-82A9-6C1A3E294F79}" srcOrd="1" destOrd="0" presId="urn:microsoft.com/office/officeart/2005/8/layout/orgChart1"/>
    <dgm:cxn modelId="{4D22D5E3-BC2F-4F50-898F-7B48366A35F6}" type="presParOf" srcId="{B6AE152F-DD88-40CE-82A9-6C1A3E294F79}" destId="{4279964D-2654-42B9-A755-D4365A9CB2C3}" srcOrd="0" destOrd="0" presId="urn:microsoft.com/office/officeart/2005/8/layout/orgChart1"/>
    <dgm:cxn modelId="{5649FBD2-9FCC-4720-92C5-D4957893F281}" type="presParOf" srcId="{4279964D-2654-42B9-A755-D4365A9CB2C3}" destId="{2F987BFF-577C-43B0-9804-42C4E4A8A764}" srcOrd="0" destOrd="0" presId="urn:microsoft.com/office/officeart/2005/8/layout/orgChart1"/>
    <dgm:cxn modelId="{2E507C04-0C90-4498-985B-B4145A54AB04}" type="presParOf" srcId="{4279964D-2654-42B9-A755-D4365A9CB2C3}" destId="{C75F37E6-A22A-4BB3-B362-A64F2DF88C8B}" srcOrd="1" destOrd="0" presId="urn:microsoft.com/office/officeart/2005/8/layout/orgChart1"/>
    <dgm:cxn modelId="{5C1DC827-FA7D-47FE-AEA8-74A1B084E6F2}" type="presParOf" srcId="{B6AE152F-DD88-40CE-82A9-6C1A3E294F79}" destId="{705240D5-CF82-475B-AC0A-572D25BE4B36}" srcOrd="1" destOrd="0" presId="urn:microsoft.com/office/officeart/2005/8/layout/orgChart1"/>
    <dgm:cxn modelId="{46C793E4-83C9-4A16-BCAD-095464018CF3}" type="presParOf" srcId="{705240D5-CF82-475B-AC0A-572D25BE4B36}" destId="{200299C1-B29F-489A-A55E-BCD7CE4E5DB6}" srcOrd="0" destOrd="0" presId="urn:microsoft.com/office/officeart/2005/8/layout/orgChart1"/>
    <dgm:cxn modelId="{4E3D3F3B-381B-4D3D-B23C-D0832A01141D}" type="presParOf" srcId="{705240D5-CF82-475B-AC0A-572D25BE4B36}" destId="{4E387962-E5B3-4CAA-B7E3-1A3C94BEE1BF}" srcOrd="1" destOrd="0" presId="urn:microsoft.com/office/officeart/2005/8/layout/orgChart1"/>
    <dgm:cxn modelId="{03555B1D-1EFC-457B-9CB3-46689DF71341}" type="presParOf" srcId="{4E387962-E5B3-4CAA-B7E3-1A3C94BEE1BF}" destId="{D6E5E1CF-FB92-4AA4-84EE-D883F108DE67}" srcOrd="0" destOrd="0" presId="urn:microsoft.com/office/officeart/2005/8/layout/orgChart1"/>
    <dgm:cxn modelId="{9C22DA57-A531-496F-BA59-0E5250EAFF2B}" type="presParOf" srcId="{D6E5E1CF-FB92-4AA4-84EE-D883F108DE67}" destId="{02C5430E-6660-4D2C-9233-3D8B7559182D}" srcOrd="0" destOrd="0" presId="urn:microsoft.com/office/officeart/2005/8/layout/orgChart1"/>
    <dgm:cxn modelId="{C5F439A0-9E4F-49C9-8282-9387F02DDDE9}" type="presParOf" srcId="{D6E5E1CF-FB92-4AA4-84EE-D883F108DE67}" destId="{88B30634-F373-4DA5-B9AE-E7F8D419BE88}" srcOrd="1" destOrd="0" presId="urn:microsoft.com/office/officeart/2005/8/layout/orgChart1"/>
    <dgm:cxn modelId="{CE9F3755-11BE-4EC0-A0B2-9861BBB0CC5A}" type="presParOf" srcId="{4E387962-E5B3-4CAA-B7E3-1A3C94BEE1BF}" destId="{53A8F54C-7045-43D8-B05A-BB5B64CFFA9E}" srcOrd="1" destOrd="0" presId="urn:microsoft.com/office/officeart/2005/8/layout/orgChart1"/>
    <dgm:cxn modelId="{5EB0CF71-4221-4EFB-8A5C-DCFB4EE40E4D}" type="presParOf" srcId="{4E387962-E5B3-4CAA-B7E3-1A3C94BEE1BF}" destId="{FF8055F0-CF76-47A7-A4D9-F60C017A4E63}" srcOrd="2" destOrd="0" presId="urn:microsoft.com/office/officeart/2005/8/layout/orgChart1"/>
    <dgm:cxn modelId="{02696C6F-C357-4107-B316-F323CDF5E16A}" type="presParOf" srcId="{705240D5-CF82-475B-AC0A-572D25BE4B36}" destId="{86E8CF4A-B73A-4E6D-87A5-514C85011C7D}" srcOrd="2" destOrd="0" presId="urn:microsoft.com/office/officeart/2005/8/layout/orgChart1"/>
    <dgm:cxn modelId="{A4EB4456-689C-4A67-85D1-BC4FA86EEAEA}" type="presParOf" srcId="{705240D5-CF82-475B-AC0A-572D25BE4B36}" destId="{4667EAD0-7003-4B75-941D-8A7B45E53EB2}" srcOrd="3" destOrd="0" presId="urn:microsoft.com/office/officeart/2005/8/layout/orgChart1"/>
    <dgm:cxn modelId="{CF9AB095-53EE-4EAB-B3B0-20D3693F6F33}" type="presParOf" srcId="{4667EAD0-7003-4B75-941D-8A7B45E53EB2}" destId="{EA98F411-4BF8-4DC8-B8F8-FB1EE92992AF}" srcOrd="0" destOrd="0" presId="urn:microsoft.com/office/officeart/2005/8/layout/orgChart1"/>
    <dgm:cxn modelId="{9BBE3F21-D98E-4304-8773-AAC8D5948C29}" type="presParOf" srcId="{EA98F411-4BF8-4DC8-B8F8-FB1EE92992AF}" destId="{2CB71E19-C69B-4720-BDF8-0F37CB4A3E05}" srcOrd="0" destOrd="0" presId="urn:microsoft.com/office/officeart/2005/8/layout/orgChart1"/>
    <dgm:cxn modelId="{70351CD1-F8A3-4192-9C9A-C29E671EF5DD}" type="presParOf" srcId="{EA98F411-4BF8-4DC8-B8F8-FB1EE92992AF}" destId="{AC7FED9B-A93F-4A9F-9CD1-F7843B588CBE}" srcOrd="1" destOrd="0" presId="urn:microsoft.com/office/officeart/2005/8/layout/orgChart1"/>
    <dgm:cxn modelId="{F327B5E7-92C4-4211-A242-A1BE7921D215}" type="presParOf" srcId="{4667EAD0-7003-4B75-941D-8A7B45E53EB2}" destId="{039B410A-D3BB-48CA-A4CA-E62DC35A91DB}" srcOrd="1" destOrd="0" presId="urn:microsoft.com/office/officeart/2005/8/layout/orgChart1"/>
    <dgm:cxn modelId="{83D1B59C-60C8-4AC9-A8A8-014F1E62E021}" type="presParOf" srcId="{4667EAD0-7003-4B75-941D-8A7B45E53EB2}" destId="{0D4DB16D-6DA1-40C2-A6F8-E878821C662D}" srcOrd="2" destOrd="0" presId="urn:microsoft.com/office/officeart/2005/8/layout/orgChart1"/>
    <dgm:cxn modelId="{D771C85A-9A09-48C3-A59F-BF6083D6AE03}" type="presParOf" srcId="{705240D5-CF82-475B-AC0A-572D25BE4B36}" destId="{8C74A31F-F82E-4FF8-8FB8-ADE777A0EBD4}" srcOrd="4" destOrd="0" presId="urn:microsoft.com/office/officeart/2005/8/layout/orgChart1"/>
    <dgm:cxn modelId="{FF46BC80-AD58-41D5-8E11-762D2AB4532B}" type="presParOf" srcId="{705240D5-CF82-475B-AC0A-572D25BE4B36}" destId="{9C2366B2-0EC5-42D6-B4DF-BB6FEDF9DE1F}" srcOrd="5" destOrd="0" presId="urn:microsoft.com/office/officeart/2005/8/layout/orgChart1"/>
    <dgm:cxn modelId="{9B9CCA2F-AEA1-4008-831E-A6D738BBBD67}" type="presParOf" srcId="{9C2366B2-0EC5-42D6-B4DF-BB6FEDF9DE1F}" destId="{3D74AA5D-29FA-4C4A-8FA1-CBB279156E76}" srcOrd="0" destOrd="0" presId="urn:microsoft.com/office/officeart/2005/8/layout/orgChart1"/>
    <dgm:cxn modelId="{FE4CD559-467D-4CCE-9EE6-8824EE6C6587}" type="presParOf" srcId="{3D74AA5D-29FA-4C4A-8FA1-CBB279156E76}" destId="{6CF159D6-2541-4D03-9E3A-9B3A8615385B}" srcOrd="0" destOrd="0" presId="urn:microsoft.com/office/officeart/2005/8/layout/orgChart1"/>
    <dgm:cxn modelId="{DFD8A964-A8F4-4FF3-BC1D-B00531AF78B7}" type="presParOf" srcId="{3D74AA5D-29FA-4C4A-8FA1-CBB279156E76}" destId="{A9D4E285-D6A7-48AF-B415-6F0E0FEEC806}" srcOrd="1" destOrd="0" presId="urn:microsoft.com/office/officeart/2005/8/layout/orgChart1"/>
    <dgm:cxn modelId="{2811A4C7-845C-490A-985E-8F0ECEF28A6B}" type="presParOf" srcId="{9C2366B2-0EC5-42D6-B4DF-BB6FEDF9DE1F}" destId="{5C397F70-7D72-45D8-BF71-90B71F361C00}" srcOrd="1" destOrd="0" presId="urn:microsoft.com/office/officeart/2005/8/layout/orgChart1"/>
    <dgm:cxn modelId="{6FA7B3DE-78B8-44F8-9662-77FAA818FD0E}" type="presParOf" srcId="{9C2366B2-0EC5-42D6-B4DF-BB6FEDF9DE1F}" destId="{5BCE07C9-9D9A-40AA-A528-FBAAADCCF971}" srcOrd="2" destOrd="0" presId="urn:microsoft.com/office/officeart/2005/8/layout/orgChart1"/>
    <dgm:cxn modelId="{1A8DB28B-B283-407D-B172-EF8E4C47FB83}" type="presParOf" srcId="{B6AE152F-DD88-40CE-82A9-6C1A3E294F79}" destId="{0DC94AD5-7873-4CB7-A5B3-ABCF518E4B27}" srcOrd="2" destOrd="0" presId="urn:microsoft.com/office/officeart/2005/8/layout/orgChart1"/>
    <dgm:cxn modelId="{C673F237-DA4E-4A83-A8E3-FA77D69DB225}" type="presParOf" srcId="{2FF13D11-BB5D-49B5-9A1F-0B2CAAF41C01}" destId="{69E9110A-A75E-48AA-B9B0-5EF541D3F461}" srcOrd="2" destOrd="0" presId="urn:microsoft.com/office/officeart/2005/8/layout/orgChart1"/>
    <dgm:cxn modelId="{508DC924-44EE-47E2-BB73-84FEE10ECB88}" type="presParOf" srcId="{2FF13D11-BB5D-49B5-9A1F-0B2CAAF41C01}" destId="{ACB27383-4C0B-4BC4-91A6-106AE8207768}" srcOrd="3" destOrd="0" presId="urn:microsoft.com/office/officeart/2005/8/layout/orgChart1"/>
    <dgm:cxn modelId="{1F6E95E9-C9A4-4A01-9355-048756114A2E}" type="presParOf" srcId="{ACB27383-4C0B-4BC4-91A6-106AE8207768}" destId="{7B623E55-2F8F-4E9C-A286-079C4B40A364}" srcOrd="0" destOrd="0" presId="urn:microsoft.com/office/officeart/2005/8/layout/orgChart1"/>
    <dgm:cxn modelId="{2F626EF0-8C17-4CF6-8189-128A6BDDD09C}" type="presParOf" srcId="{7B623E55-2F8F-4E9C-A286-079C4B40A364}" destId="{E7DD09AF-E5EE-4219-9FC6-0553530C4490}" srcOrd="0" destOrd="0" presId="urn:microsoft.com/office/officeart/2005/8/layout/orgChart1"/>
    <dgm:cxn modelId="{84536D9F-595C-4BC7-95E5-138660AB9F2C}" type="presParOf" srcId="{7B623E55-2F8F-4E9C-A286-079C4B40A364}" destId="{E397A174-520A-45D7-B5A5-1B2D5AB8CB52}" srcOrd="1" destOrd="0" presId="urn:microsoft.com/office/officeart/2005/8/layout/orgChart1"/>
    <dgm:cxn modelId="{B50CB430-65A9-497B-BE79-1304239D8B1C}" type="presParOf" srcId="{ACB27383-4C0B-4BC4-91A6-106AE8207768}" destId="{AD68340E-C10D-48E7-9B38-79305AB918E3}" srcOrd="1" destOrd="0" presId="urn:microsoft.com/office/officeart/2005/8/layout/orgChart1"/>
    <dgm:cxn modelId="{2AB7BC8D-BDC2-4FAD-8C5A-CF33725EC916}" type="presParOf" srcId="{AD68340E-C10D-48E7-9B38-79305AB918E3}" destId="{5660E54B-0E53-45F2-BC34-E0B09AD80D4C}" srcOrd="0" destOrd="0" presId="urn:microsoft.com/office/officeart/2005/8/layout/orgChart1"/>
    <dgm:cxn modelId="{42827737-4AE2-4EB6-83BA-F019BF5C16E0}" type="presParOf" srcId="{AD68340E-C10D-48E7-9B38-79305AB918E3}" destId="{84F04DC5-50DD-4237-B2FB-29D59BF97D1E}" srcOrd="1" destOrd="0" presId="urn:microsoft.com/office/officeart/2005/8/layout/orgChart1"/>
    <dgm:cxn modelId="{56670493-AD9E-48C9-94E4-1B2D2CF50C4D}" type="presParOf" srcId="{84F04DC5-50DD-4237-B2FB-29D59BF97D1E}" destId="{061B8B64-8B83-4E8F-A945-09817C38DCCF}" srcOrd="0" destOrd="0" presId="urn:microsoft.com/office/officeart/2005/8/layout/orgChart1"/>
    <dgm:cxn modelId="{DF5ED0B1-00D9-457E-A805-1FE761780AF5}" type="presParOf" srcId="{061B8B64-8B83-4E8F-A945-09817C38DCCF}" destId="{61CBD92D-3EF4-4EF1-8FD6-DC237BF3ECD5}" srcOrd="0" destOrd="0" presId="urn:microsoft.com/office/officeart/2005/8/layout/orgChart1"/>
    <dgm:cxn modelId="{4EE59276-18D8-4393-A000-155E759DFE10}" type="presParOf" srcId="{061B8B64-8B83-4E8F-A945-09817C38DCCF}" destId="{2E17D60C-611D-4215-A1F2-25BFC8081E25}" srcOrd="1" destOrd="0" presId="urn:microsoft.com/office/officeart/2005/8/layout/orgChart1"/>
    <dgm:cxn modelId="{7AF4C483-4EF5-44B2-B681-DE580C07A2A6}" type="presParOf" srcId="{84F04DC5-50DD-4237-B2FB-29D59BF97D1E}" destId="{A2ADECD8-6777-4DB4-ADB8-B48B4E0AD9ED}" srcOrd="1" destOrd="0" presId="urn:microsoft.com/office/officeart/2005/8/layout/orgChart1"/>
    <dgm:cxn modelId="{C2D0FEA7-253B-4119-8A48-04ED489DADDD}" type="presParOf" srcId="{84F04DC5-50DD-4237-B2FB-29D59BF97D1E}" destId="{D6B0A1CD-B7D5-46F3-B733-E8117BF13EC2}" srcOrd="2" destOrd="0" presId="urn:microsoft.com/office/officeart/2005/8/layout/orgChart1"/>
    <dgm:cxn modelId="{6926F72B-1932-4852-BEE9-BF8112E64FDD}" type="presParOf" srcId="{AD68340E-C10D-48E7-9B38-79305AB918E3}" destId="{C9EC10FC-08B0-47B7-A13C-D2ABB5FC8F7E}" srcOrd="2" destOrd="0" presId="urn:microsoft.com/office/officeart/2005/8/layout/orgChart1"/>
    <dgm:cxn modelId="{1472FC50-4BA4-4ED2-907D-3122BCEF7BDD}" type="presParOf" srcId="{AD68340E-C10D-48E7-9B38-79305AB918E3}" destId="{C334F42E-9272-432A-BD3D-0ABEA8266019}" srcOrd="3" destOrd="0" presId="urn:microsoft.com/office/officeart/2005/8/layout/orgChart1"/>
    <dgm:cxn modelId="{CF96D95A-8361-47FF-B025-FEF81554CE8E}" type="presParOf" srcId="{C334F42E-9272-432A-BD3D-0ABEA8266019}" destId="{6AEE05CF-70A4-402D-8541-A3C817814111}" srcOrd="0" destOrd="0" presId="urn:microsoft.com/office/officeart/2005/8/layout/orgChart1"/>
    <dgm:cxn modelId="{2E84D72C-4F13-4BF9-9C52-CEFAB1E53E31}" type="presParOf" srcId="{6AEE05CF-70A4-402D-8541-A3C817814111}" destId="{B5192855-9E37-4A43-AD94-A141301D4E69}" srcOrd="0" destOrd="0" presId="urn:microsoft.com/office/officeart/2005/8/layout/orgChart1"/>
    <dgm:cxn modelId="{F0ABC542-FEE3-4DA4-A055-71E2C52D5100}" type="presParOf" srcId="{6AEE05CF-70A4-402D-8541-A3C817814111}" destId="{D4A895E2-568E-4282-B927-65869685083C}" srcOrd="1" destOrd="0" presId="urn:microsoft.com/office/officeart/2005/8/layout/orgChart1"/>
    <dgm:cxn modelId="{798285F3-AE11-4BF8-A077-4961640BFAB6}" type="presParOf" srcId="{C334F42E-9272-432A-BD3D-0ABEA8266019}" destId="{8015A202-FEC9-4776-93C3-90B0920A447D}" srcOrd="1" destOrd="0" presId="urn:microsoft.com/office/officeart/2005/8/layout/orgChart1"/>
    <dgm:cxn modelId="{486AC2FF-D3C4-4C66-A452-4A30ED8759C3}" type="presParOf" srcId="{C334F42E-9272-432A-BD3D-0ABEA8266019}" destId="{20E84AE8-2A69-45FC-B74C-731EE18ACD7D}" srcOrd="2" destOrd="0" presId="urn:microsoft.com/office/officeart/2005/8/layout/orgChart1"/>
    <dgm:cxn modelId="{87382B51-45A7-47C2-B86E-5A89798EB543}" type="presParOf" srcId="{AD68340E-C10D-48E7-9B38-79305AB918E3}" destId="{934056B0-7836-442D-8820-B03D163A96A2}" srcOrd="4" destOrd="0" presId="urn:microsoft.com/office/officeart/2005/8/layout/orgChart1"/>
    <dgm:cxn modelId="{97B5179C-BC93-4639-AFB9-8E0A46149A2B}" type="presParOf" srcId="{AD68340E-C10D-48E7-9B38-79305AB918E3}" destId="{36F04E47-B0B5-421E-9473-780739663D7E}" srcOrd="5" destOrd="0" presId="urn:microsoft.com/office/officeart/2005/8/layout/orgChart1"/>
    <dgm:cxn modelId="{E58477B9-9825-489F-8322-525709C5F67E}" type="presParOf" srcId="{36F04E47-B0B5-421E-9473-780739663D7E}" destId="{4E7A2C73-5968-4F3F-8DEB-796C6C9EFA7E}" srcOrd="0" destOrd="0" presId="urn:microsoft.com/office/officeart/2005/8/layout/orgChart1"/>
    <dgm:cxn modelId="{FBEF30B9-E0B5-43C5-A3AC-4600FF35A59D}" type="presParOf" srcId="{4E7A2C73-5968-4F3F-8DEB-796C6C9EFA7E}" destId="{744C191E-0569-497F-A55C-22C30035B0DE}" srcOrd="0" destOrd="0" presId="urn:microsoft.com/office/officeart/2005/8/layout/orgChart1"/>
    <dgm:cxn modelId="{BC3FDBF1-68CA-4ABE-9716-2DF181F83339}" type="presParOf" srcId="{4E7A2C73-5968-4F3F-8DEB-796C6C9EFA7E}" destId="{F51D1ECB-10C1-41F0-8C29-077CC9A09986}" srcOrd="1" destOrd="0" presId="urn:microsoft.com/office/officeart/2005/8/layout/orgChart1"/>
    <dgm:cxn modelId="{84966469-1F0E-44B1-A398-2112DB448119}" type="presParOf" srcId="{36F04E47-B0B5-421E-9473-780739663D7E}" destId="{67FB6FF5-0CEB-4FE5-BA8D-30287E92FF61}" srcOrd="1" destOrd="0" presId="urn:microsoft.com/office/officeart/2005/8/layout/orgChart1"/>
    <dgm:cxn modelId="{AF2394B0-322E-417B-A9FA-35C3091C9E0E}" type="presParOf" srcId="{36F04E47-B0B5-421E-9473-780739663D7E}" destId="{B8E48286-8F20-4021-89A8-CB85A6C9A81F}" srcOrd="2" destOrd="0" presId="urn:microsoft.com/office/officeart/2005/8/layout/orgChart1"/>
    <dgm:cxn modelId="{53D00F62-A713-47DC-92B5-70EEDF638533}" type="presParOf" srcId="{ACB27383-4C0B-4BC4-91A6-106AE8207768}" destId="{113D414C-5B3E-4934-ACF1-E2297414C69A}" srcOrd="2" destOrd="0" presId="urn:microsoft.com/office/officeart/2005/8/layout/orgChart1"/>
    <dgm:cxn modelId="{625CDD07-5B5A-45FF-A106-21CDBBA3DDE2}" type="presParOf" srcId="{832A8115-887D-4159-8470-E2101EE5BA46}" destId="{D82824E5-DD62-4A6F-8E69-C1A21D9D4C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4CEBA1-B628-4AD2-A23A-97B5DF95A0E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DF1C8CB-91BC-407A-9E31-713FD4E214A4}">
      <dgm:prSet/>
      <dgm:spPr/>
      <dgm:t>
        <a:bodyPr/>
        <a:lstStyle/>
        <a:p>
          <a:pPr rtl="0"/>
          <a:r>
            <a:rPr lang="pl-PL"/>
            <a:t>2014-2020</a:t>
          </a:r>
        </a:p>
      </dgm:t>
    </dgm:pt>
    <dgm:pt modelId="{2577DC98-68BF-44D8-9B70-2337E8B11112}" type="parTrans" cxnId="{FF1E30C3-8F5E-46D8-A2E9-C7B586D5C56E}">
      <dgm:prSet/>
      <dgm:spPr/>
      <dgm:t>
        <a:bodyPr/>
        <a:lstStyle/>
        <a:p>
          <a:endParaRPr lang="pl-PL"/>
        </a:p>
      </dgm:t>
    </dgm:pt>
    <dgm:pt modelId="{FC367C2E-261D-4834-B82D-380AB94A0CB6}" type="sibTrans" cxnId="{FF1E30C3-8F5E-46D8-A2E9-C7B586D5C56E}">
      <dgm:prSet/>
      <dgm:spPr/>
      <dgm:t>
        <a:bodyPr/>
        <a:lstStyle/>
        <a:p>
          <a:endParaRPr lang="pl-PL"/>
        </a:p>
      </dgm:t>
    </dgm:pt>
    <dgm:pt modelId="{48CA62D6-C9DC-4BD2-A991-D10EB64E73DD}">
      <dgm:prSet/>
      <dgm:spPr/>
      <dgm:t>
        <a:bodyPr/>
        <a:lstStyle/>
        <a:p>
          <a:pPr rtl="0"/>
          <a:r>
            <a:rPr lang="pl-PL" dirty="0"/>
            <a:t>PROW </a:t>
          </a:r>
        </a:p>
      </dgm:t>
    </dgm:pt>
    <dgm:pt modelId="{0879FE89-7244-4670-8507-23843D1E4B84}" type="parTrans" cxnId="{E27F590A-DF28-440B-9594-46624D93C399}">
      <dgm:prSet/>
      <dgm:spPr/>
      <dgm:t>
        <a:bodyPr/>
        <a:lstStyle/>
        <a:p>
          <a:endParaRPr lang="pl-PL"/>
        </a:p>
      </dgm:t>
    </dgm:pt>
    <dgm:pt modelId="{D935DA12-F096-4054-A611-CEACD3F1CD37}" type="sibTrans" cxnId="{E27F590A-DF28-440B-9594-46624D93C399}">
      <dgm:prSet/>
      <dgm:spPr/>
      <dgm:t>
        <a:bodyPr/>
        <a:lstStyle/>
        <a:p>
          <a:endParaRPr lang="pl-PL"/>
        </a:p>
      </dgm:t>
    </dgm:pt>
    <dgm:pt modelId="{5FCD5116-5064-4FA3-BA49-5E9E2DC5C4FA}">
      <dgm:prSet/>
      <dgm:spPr/>
      <dgm:t>
        <a:bodyPr/>
        <a:lstStyle/>
        <a:p>
          <a:pPr rtl="0"/>
          <a:r>
            <a:rPr lang="pl-PL" dirty="0"/>
            <a:t>7 823 747,04 zł   </a:t>
          </a:r>
        </a:p>
      </dgm:t>
    </dgm:pt>
    <dgm:pt modelId="{D4228794-1D96-4C17-8C17-280FF0C1C58C}" type="parTrans" cxnId="{B4F692AC-1FEA-4BB4-8CA0-AD6418A73AA2}">
      <dgm:prSet/>
      <dgm:spPr/>
      <dgm:t>
        <a:bodyPr/>
        <a:lstStyle/>
        <a:p>
          <a:endParaRPr lang="pl-PL"/>
        </a:p>
      </dgm:t>
    </dgm:pt>
    <dgm:pt modelId="{6357B948-7495-4696-96B3-6447C6F8377C}" type="sibTrans" cxnId="{B4F692AC-1FEA-4BB4-8CA0-AD6418A73AA2}">
      <dgm:prSet/>
      <dgm:spPr/>
      <dgm:t>
        <a:bodyPr/>
        <a:lstStyle/>
        <a:p>
          <a:endParaRPr lang="pl-PL"/>
        </a:p>
      </dgm:t>
    </dgm:pt>
    <dgm:pt modelId="{9650ADAB-3860-4547-9149-DF3417FC6CC8}">
      <dgm:prSet/>
      <dgm:spPr/>
      <dgm:t>
        <a:bodyPr/>
        <a:lstStyle/>
        <a:p>
          <a:pPr rtl="0"/>
          <a:r>
            <a:rPr lang="pl-PL" dirty="0"/>
            <a:t>96 miejsc pracy</a:t>
          </a:r>
        </a:p>
      </dgm:t>
    </dgm:pt>
    <dgm:pt modelId="{5FB2FC81-AF8F-422B-8A50-903DCB09F8B4}" type="parTrans" cxnId="{1440D4FB-8DCD-4417-8C2D-2A93135AE8AC}">
      <dgm:prSet/>
      <dgm:spPr/>
      <dgm:t>
        <a:bodyPr/>
        <a:lstStyle/>
        <a:p>
          <a:endParaRPr lang="pl-PL"/>
        </a:p>
      </dgm:t>
    </dgm:pt>
    <dgm:pt modelId="{2ACFD0C8-8DBC-4867-83A5-2C1E4279BD4C}" type="sibTrans" cxnId="{1440D4FB-8DCD-4417-8C2D-2A93135AE8AC}">
      <dgm:prSet/>
      <dgm:spPr/>
      <dgm:t>
        <a:bodyPr/>
        <a:lstStyle/>
        <a:p>
          <a:endParaRPr lang="pl-PL"/>
        </a:p>
      </dgm:t>
    </dgm:pt>
    <dgm:pt modelId="{F6C2DF6C-4DA8-4003-9E79-E75EC0C39039}">
      <dgm:prSet/>
      <dgm:spPr/>
      <dgm:t>
        <a:bodyPr/>
        <a:lstStyle/>
        <a:p>
          <a:pPr rtl="0"/>
          <a:r>
            <a:rPr lang="pl-PL" dirty="0"/>
            <a:t>PO </a:t>
          </a:r>
          <a:r>
            <a:rPr lang="pl-PL" dirty="0" err="1"/>
            <a:t>RiM</a:t>
          </a:r>
          <a:endParaRPr lang="pl-PL" dirty="0"/>
        </a:p>
      </dgm:t>
    </dgm:pt>
    <dgm:pt modelId="{222DC56F-37A4-423D-86D0-1779ED0BAE57}" type="parTrans" cxnId="{23EC9894-0628-44AA-BF7A-B43268D3FAA3}">
      <dgm:prSet/>
      <dgm:spPr/>
      <dgm:t>
        <a:bodyPr/>
        <a:lstStyle/>
        <a:p>
          <a:endParaRPr lang="pl-PL"/>
        </a:p>
      </dgm:t>
    </dgm:pt>
    <dgm:pt modelId="{75BF7E12-BB28-4EE6-8A9C-FE22F1C201F6}" type="sibTrans" cxnId="{23EC9894-0628-44AA-BF7A-B43268D3FAA3}">
      <dgm:prSet/>
      <dgm:spPr/>
      <dgm:t>
        <a:bodyPr/>
        <a:lstStyle/>
        <a:p>
          <a:endParaRPr lang="pl-PL"/>
        </a:p>
      </dgm:t>
    </dgm:pt>
    <dgm:pt modelId="{21339892-5624-4A08-ADBC-114C0C27FFFA}">
      <dgm:prSet/>
      <dgm:spPr/>
      <dgm:t>
        <a:bodyPr/>
        <a:lstStyle/>
        <a:p>
          <a:pPr rtl="0"/>
          <a:r>
            <a:rPr lang="pl-PL" dirty="0"/>
            <a:t>64,65 % budżetu</a:t>
          </a:r>
        </a:p>
      </dgm:t>
    </dgm:pt>
    <dgm:pt modelId="{FF02A6C5-C3A6-4AED-A8A9-A60B00C03C32}" type="parTrans" cxnId="{8F5F3F21-32EF-4D15-8094-98BD3F7EEFE7}">
      <dgm:prSet/>
      <dgm:spPr/>
      <dgm:t>
        <a:bodyPr/>
        <a:lstStyle/>
        <a:p>
          <a:endParaRPr lang="pl-PL"/>
        </a:p>
      </dgm:t>
    </dgm:pt>
    <dgm:pt modelId="{DB25DFA7-85F4-4F50-913B-1493214493DA}" type="sibTrans" cxnId="{8F5F3F21-32EF-4D15-8094-98BD3F7EEFE7}">
      <dgm:prSet/>
      <dgm:spPr/>
      <dgm:t>
        <a:bodyPr/>
        <a:lstStyle/>
        <a:p>
          <a:endParaRPr lang="pl-PL"/>
        </a:p>
      </dgm:t>
    </dgm:pt>
    <dgm:pt modelId="{46BCABE4-8116-4AE8-A055-A51AAACB7148}">
      <dgm:prSet/>
      <dgm:spPr/>
      <dgm:t>
        <a:bodyPr/>
        <a:lstStyle/>
        <a:p>
          <a:pPr rtl="0"/>
          <a:r>
            <a:rPr lang="pl-PL" dirty="0"/>
            <a:t>6 373 704,00 zł</a:t>
          </a:r>
        </a:p>
      </dgm:t>
    </dgm:pt>
    <dgm:pt modelId="{5DD2CE82-7302-4348-A2AF-C15EE2C4625B}" type="parTrans" cxnId="{4A1EF858-BD21-4284-A597-C4ECE6D23CA6}">
      <dgm:prSet/>
      <dgm:spPr/>
      <dgm:t>
        <a:bodyPr/>
        <a:lstStyle/>
        <a:p>
          <a:endParaRPr lang="pl-PL"/>
        </a:p>
      </dgm:t>
    </dgm:pt>
    <dgm:pt modelId="{0790374F-3C94-4D87-85D8-88AFF9442299}" type="sibTrans" cxnId="{4A1EF858-BD21-4284-A597-C4ECE6D23CA6}">
      <dgm:prSet/>
      <dgm:spPr/>
      <dgm:t>
        <a:bodyPr/>
        <a:lstStyle/>
        <a:p>
          <a:endParaRPr lang="pl-PL"/>
        </a:p>
      </dgm:t>
    </dgm:pt>
    <dgm:pt modelId="{5B7B0916-49D6-40D1-A7A0-3CC9EEF0AB80}">
      <dgm:prSet/>
      <dgm:spPr/>
      <dgm:t>
        <a:bodyPr/>
        <a:lstStyle/>
        <a:p>
          <a:pPr rtl="0"/>
          <a:r>
            <a:rPr lang="pl-PL" dirty="0"/>
            <a:t>37 miejsc pracy</a:t>
          </a:r>
        </a:p>
      </dgm:t>
    </dgm:pt>
    <dgm:pt modelId="{E4C06794-0972-45C3-9861-505E15854D86}" type="parTrans" cxnId="{929DEF46-3601-4636-B817-218B48ED8876}">
      <dgm:prSet/>
      <dgm:spPr/>
      <dgm:t>
        <a:bodyPr/>
        <a:lstStyle/>
        <a:p>
          <a:endParaRPr lang="pl-PL"/>
        </a:p>
      </dgm:t>
    </dgm:pt>
    <dgm:pt modelId="{4FB1A871-AFF6-42AB-A21A-83B0C182B13C}" type="sibTrans" cxnId="{929DEF46-3601-4636-B817-218B48ED8876}">
      <dgm:prSet/>
      <dgm:spPr/>
      <dgm:t>
        <a:bodyPr/>
        <a:lstStyle/>
        <a:p>
          <a:endParaRPr lang="pl-PL"/>
        </a:p>
      </dgm:t>
    </dgm:pt>
    <dgm:pt modelId="{BBA0D673-B334-4B20-9B3F-91141E5D9CAA}">
      <dgm:prSet/>
      <dgm:spPr/>
      <dgm:t>
        <a:bodyPr/>
        <a:lstStyle/>
        <a:p>
          <a:pPr rtl="0"/>
          <a:r>
            <a:rPr lang="pl-PL" dirty="0"/>
            <a:t>88,52 % budżetu</a:t>
          </a:r>
        </a:p>
      </dgm:t>
    </dgm:pt>
    <dgm:pt modelId="{A8FE9AA0-F960-4E58-902A-80CA77730357}" type="parTrans" cxnId="{9AE26017-C53A-47D6-9A0B-8859F6013500}">
      <dgm:prSet/>
      <dgm:spPr/>
      <dgm:t>
        <a:bodyPr/>
        <a:lstStyle/>
        <a:p>
          <a:endParaRPr lang="pl-PL"/>
        </a:p>
      </dgm:t>
    </dgm:pt>
    <dgm:pt modelId="{3DC6945C-848F-4F85-899E-56C972293BA3}" type="sibTrans" cxnId="{9AE26017-C53A-47D6-9A0B-8859F6013500}">
      <dgm:prSet/>
      <dgm:spPr/>
      <dgm:t>
        <a:bodyPr/>
        <a:lstStyle/>
        <a:p>
          <a:endParaRPr lang="pl-PL"/>
        </a:p>
      </dgm:t>
    </dgm:pt>
    <dgm:pt modelId="{6C3DFE4C-005B-4D77-8BBD-383C68327C39}" type="pres">
      <dgm:prSet presAssocID="{914CEBA1-B628-4AD2-A23A-97B5DF95A0E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CE2AE50B-4229-4E4D-86EA-4DA64C55855E}" type="pres">
      <dgm:prSet presAssocID="{9DF1C8CB-91BC-407A-9E31-713FD4E214A4}" presName="hierRoot1" presStyleCnt="0">
        <dgm:presLayoutVars>
          <dgm:hierBranch val="init"/>
        </dgm:presLayoutVars>
      </dgm:prSet>
      <dgm:spPr/>
    </dgm:pt>
    <dgm:pt modelId="{A613A039-3B68-4088-A2CB-7ADF655A4C02}" type="pres">
      <dgm:prSet presAssocID="{9DF1C8CB-91BC-407A-9E31-713FD4E214A4}" presName="rootComposite1" presStyleCnt="0"/>
      <dgm:spPr/>
    </dgm:pt>
    <dgm:pt modelId="{D62C51AF-AAED-40EC-BC9A-8E2A88755D73}" type="pres">
      <dgm:prSet presAssocID="{9DF1C8CB-91BC-407A-9E31-713FD4E214A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08CAB4A-D2FF-49A2-B9CC-46767E50C676}" type="pres">
      <dgm:prSet presAssocID="{9DF1C8CB-91BC-407A-9E31-713FD4E214A4}" presName="rootConnector1" presStyleLbl="node1" presStyleIdx="0" presStyleCnt="0"/>
      <dgm:spPr/>
      <dgm:t>
        <a:bodyPr/>
        <a:lstStyle/>
        <a:p>
          <a:endParaRPr lang="pl-PL"/>
        </a:p>
      </dgm:t>
    </dgm:pt>
    <dgm:pt modelId="{64EB8E0A-1EDE-4CDC-BA21-B8902EB8D819}" type="pres">
      <dgm:prSet presAssocID="{9DF1C8CB-91BC-407A-9E31-713FD4E214A4}" presName="hierChild2" presStyleCnt="0"/>
      <dgm:spPr/>
    </dgm:pt>
    <dgm:pt modelId="{2C9CBD14-0E4B-435B-92D1-B3F07D47DED2}" type="pres">
      <dgm:prSet presAssocID="{0879FE89-7244-4670-8507-23843D1E4B84}" presName="Name37" presStyleLbl="parChTrans1D2" presStyleIdx="0" presStyleCnt="2"/>
      <dgm:spPr/>
      <dgm:t>
        <a:bodyPr/>
        <a:lstStyle/>
        <a:p>
          <a:endParaRPr lang="pl-PL"/>
        </a:p>
      </dgm:t>
    </dgm:pt>
    <dgm:pt modelId="{4FFA0FB3-A97F-4EC0-AFB3-35F52596597C}" type="pres">
      <dgm:prSet presAssocID="{48CA62D6-C9DC-4BD2-A991-D10EB64E73DD}" presName="hierRoot2" presStyleCnt="0">
        <dgm:presLayoutVars>
          <dgm:hierBranch val="init"/>
        </dgm:presLayoutVars>
      </dgm:prSet>
      <dgm:spPr/>
    </dgm:pt>
    <dgm:pt modelId="{2D1A4A5D-8338-4946-8361-2C57CC97D30B}" type="pres">
      <dgm:prSet presAssocID="{48CA62D6-C9DC-4BD2-A991-D10EB64E73DD}" presName="rootComposite" presStyleCnt="0"/>
      <dgm:spPr/>
    </dgm:pt>
    <dgm:pt modelId="{8A5EEC33-B6CA-4AF9-A081-E682CF5873FC}" type="pres">
      <dgm:prSet presAssocID="{48CA62D6-C9DC-4BD2-A991-D10EB64E73DD}" presName="rootText" presStyleLbl="node2" presStyleIdx="0" presStyleCnt="2" custLinFactNeighborX="-77106" custLinFactNeighborY="-752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F75B902-A0E6-473E-B0A3-2D9681F63D1B}" type="pres">
      <dgm:prSet presAssocID="{48CA62D6-C9DC-4BD2-A991-D10EB64E73DD}" presName="rootConnector" presStyleLbl="node2" presStyleIdx="0" presStyleCnt="2"/>
      <dgm:spPr/>
      <dgm:t>
        <a:bodyPr/>
        <a:lstStyle/>
        <a:p>
          <a:endParaRPr lang="pl-PL"/>
        </a:p>
      </dgm:t>
    </dgm:pt>
    <dgm:pt modelId="{E8F37C20-3516-476A-8A6F-C7F4AFF75C5D}" type="pres">
      <dgm:prSet presAssocID="{48CA62D6-C9DC-4BD2-A991-D10EB64E73DD}" presName="hierChild4" presStyleCnt="0"/>
      <dgm:spPr/>
    </dgm:pt>
    <dgm:pt modelId="{1C0AD587-A00B-453A-BBDA-8168C77932BF}" type="pres">
      <dgm:prSet presAssocID="{D4228794-1D96-4C17-8C17-280FF0C1C58C}" presName="Name37" presStyleLbl="parChTrans1D3" presStyleIdx="0" presStyleCnt="6"/>
      <dgm:spPr/>
      <dgm:t>
        <a:bodyPr/>
        <a:lstStyle/>
        <a:p>
          <a:endParaRPr lang="pl-PL"/>
        </a:p>
      </dgm:t>
    </dgm:pt>
    <dgm:pt modelId="{F01F65C3-EBA6-4030-8C3A-C5C9AF959683}" type="pres">
      <dgm:prSet presAssocID="{5FCD5116-5064-4FA3-BA49-5E9E2DC5C4FA}" presName="hierRoot2" presStyleCnt="0">
        <dgm:presLayoutVars>
          <dgm:hierBranch val="init"/>
        </dgm:presLayoutVars>
      </dgm:prSet>
      <dgm:spPr/>
    </dgm:pt>
    <dgm:pt modelId="{4BC29C54-B121-487F-93EA-1700F792C82F}" type="pres">
      <dgm:prSet presAssocID="{5FCD5116-5064-4FA3-BA49-5E9E2DC5C4FA}" presName="rootComposite" presStyleCnt="0"/>
      <dgm:spPr/>
    </dgm:pt>
    <dgm:pt modelId="{BC56798C-0134-4BB1-831C-355ED48F3D0F}" type="pres">
      <dgm:prSet presAssocID="{5FCD5116-5064-4FA3-BA49-5E9E2DC5C4FA}" presName="rootText" presStyleLbl="node3" presStyleIdx="0" presStyleCnt="6" custScaleX="13719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A191F88-E306-4057-93FE-5788D7A5123B}" type="pres">
      <dgm:prSet presAssocID="{5FCD5116-5064-4FA3-BA49-5E9E2DC5C4FA}" presName="rootConnector" presStyleLbl="node3" presStyleIdx="0" presStyleCnt="6"/>
      <dgm:spPr/>
      <dgm:t>
        <a:bodyPr/>
        <a:lstStyle/>
        <a:p>
          <a:endParaRPr lang="pl-PL"/>
        </a:p>
      </dgm:t>
    </dgm:pt>
    <dgm:pt modelId="{03FB0401-1322-4446-94EF-127AB08D1C8B}" type="pres">
      <dgm:prSet presAssocID="{5FCD5116-5064-4FA3-BA49-5E9E2DC5C4FA}" presName="hierChild4" presStyleCnt="0"/>
      <dgm:spPr/>
    </dgm:pt>
    <dgm:pt modelId="{F3D72302-9239-4364-A117-7DBF510B867B}" type="pres">
      <dgm:prSet presAssocID="{5FCD5116-5064-4FA3-BA49-5E9E2DC5C4FA}" presName="hierChild5" presStyleCnt="0"/>
      <dgm:spPr/>
    </dgm:pt>
    <dgm:pt modelId="{278AA4C5-25F5-422D-BC10-D4EF9DA46F71}" type="pres">
      <dgm:prSet presAssocID="{5FB2FC81-AF8F-422B-8A50-903DCB09F8B4}" presName="Name37" presStyleLbl="parChTrans1D3" presStyleIdx="1" presStyleCnt="6"/>
      <dgm:spPr/>
      <dgm:t>
        <a:bodyPr/>
        <a:lstStyle/>
        <a:p>
          <a:endParaRPr lang="pl-PL"/>
        </a:p>
      </dgm:t>
    </dgm:pt>
    <dgm:pt modelId="{C54E4F8F-CC95-4F2E-9B27-C3126D984C13}" type="pres">
      <dgm:prSet presAssocID="{9650ADAB-3860-4547-9149-DF3417FC6CC8}" presName="hierRoot2" presStyleCnt="0">
        <dgm:presLayoutVars>
          <dgm:hierBranch val="init"/>
        </dgm:presLayoutVars>
      </dgm:prSet>
      <dgm:spPr/>
    </dgm:pt>
    <dgm:pt modelId="{0BCAE75D-4977-4010-8EF3-4C50E5D24704}" type="pres">
      <dgm:prSet presAssocID="{9650ADAB-3860-4547-9149-DF3417FC6CC8}" presName="rootComposite" presStyleCnt="0"/>
      <dgm:spPr/>
    </dgm:pt>
    <dgm:pt modelId="{FB32270E-85B0-4932-A189-E3F5D610ED1F}" type="pres">
      <dgm:prSet presAssocID="{9650ADAB-3860-4547-9149-DF3417FC6CC8}" presName="rootText" presStyleLbl="node3" presStyleIdx="1" presStyleCnt="6" custScaleX="13719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5C5F088-088E-4334-8BFA-6F5C4EB39EBA}" type="pres">
      <dgm:prSet presAssocID="{9650ADAB-3860-4547-9149-DF3417FC6CC8}" presName="rootConnector" presStyleLbl="node3" presStyleIdx="1" presStyleCnt="6"/>
      <dgm:spPr/>
      <dgm:t>
        <a:bodyPr/>
        <a:lstStyle/>
        <a:p>
          <a:endParaRPr lang="pl-PL"/>
        </a:p>
      </dgm:t>
    </dgm:pt>
    <dgm:pt modelId="{23B3B574-C7EE-47EF-94BE-7C0E20B2F60D}" type="pres">
      <dgm:prSet presAssocID="{9650ADAB-3860-4547-9149-DF3417FC6CC8}" presName="hierChild4" presStyleCnt="0"/>
      <dgm:spPr/>
    </dgm:pt>
    <dgm:pt modelId="{22745CF9-025B-4607-81A4-377762AC4FC0}" type="pres">
      <dgm:prSet presAssocID="{9650ADAB-3860-4547-9149-DF3417FC6CC8}" presName="hierChild5" presStyleCnt="0"/>
      <dgm:spPr/>
    </dgm:pt>
    <dgm:pt modelId="{E16A9FAE-9BAD-427E-B98A-E0C23FC200B1}" type="pres">
      <dgm:prSet presAssocID="{FF02A6C5-C3A6-4AED-A8A9-A60B00C03C32}" presName="Name37" presStyleLbl="parChTrans1D3" presStyleIdx="2" presStyleCnt="6"/>
      <dgm:spPr/>
      <dgm:t>
        <a:bodyPr/>
        <a:lstStyle/>
        <a:p>
          <a:endParaRPr lang="pl-PL"/>
        </a:p>
      </dgm:t>
    </dgm:pt>
    <dgm:pt modelId="{2B94222A-3EF1-4F52-B616-00A1D0B95141}" type="pres">
      <dgm:prSet presAssocID="{21339892-5624-4A08-ADBC-114C0C27FFFA}" presName="hierRoot2" presStyleCnt="0">
        <dgm:presLayoutVars>
          <dgm:hierBranch val="init"/>
        </dgm:presLayoutVars>
      </dgm:prSet>
      <dgm:spPr/>
    </dgm:pt>
    <dgm:pt modelId="{1DC58283-3210-45FF-A4F2-172E63EA24CD}" type="pres">
      <dgm:prSet presAssocID="{21339892-5624-4A08-ADBC-114C0C27FFFA}" presName="rootComposite" presStyleCnt="0"/>
      <dgm:spPr/>
    </dgm:pt>
    <dgm:pt modelId="{24D9C7B8-9504-41B7-A0BA-E4BA978339F5}" type="pres">
      <dgm:prSet presAssocID="{21339892-5624-4A08-ADBC-114C0C27FFFA}" presName="rootText" presStyleLbl="node3" presStyleIdx="2" presStyleCnt="6" custScaleX="13719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B3AFA0B-CC9F-4C20-85F2-53F58BCAE672}" type="pres">
      <dgm:prSet presAssocID="{21339892-5624-4A08-ADBC-114C0C27FFFA}" presName="rootConnector" presStyleLbl="node3" presStyleIdx="2" presStyleCnt="6"/>
      <dgm:spPr/>
      <dgm:t>
        <a:bodyPr/>
        <a:lstStyle/>
        <a:p>
          <a:endParaRPr lang="pl-PL"/>
        </a:p>
      </dgm:t>
    </dgm:pt>
    <dgm:pt modelId="{416A98FA-3A0B-49F0-9133-A94BD52BCC8A}" type="pres">
      <dgm:prSet presAssocID="{21339892-5624-4A08-ADBC-114C0C27FFFA}" presName="hierChild4" presStyleCnt="0"/>
      <dgm:spPr/>
    </dgm:pt>
    <dgm:pt modelId="{2B696D20-4BE4-445D-8D9B-E9F3F1DA8AF7}" type="pres">
      <dgm:prSet presAssocID="{21339892-5624-4A08-ADBC-114C0C27FFFA}" presName="hierChild5" presStyleCnt="0"/>
      <dgm:spPr/>
    </dgm:pt>
    <dgm:pt modelId="{9A887804-2D4A-4024-AF57-D4E4727E6FA8}" type="pres">
      <dgm:prSet presAssocID="{48CA62D6-C9DC-4BD2-A991-D10EB64E73DD}" presName="hierChild5" presStyleCnt="0"/>
      <dgm:spPr/>
    </dgm:pt>
    <dgm:pt modelId="{01F5F0A0-F2E0-4428-9B9F-855A73E42CA3}" type="pres">
      <dgm:prSet presAssocID="{222DC56F-37A4-423D-86D0-1779ED0BAE57}" presName="Name37" presStyleLbl="parChTrans1D2" presStyleIdx="1" presStyleCnt="2"/>
      <dgm:spPr/>
      <dgm:t>
        <a:bodyPr/>
        <a:lstStyle/>
        <a:p>
          <a:endParaRPr lang="pl-PL"/>
        </a:p>
      </dgm:t>
    </dgm:pt>
    <dgm:pt modelId="{E6F2E1B9-C9C1-4197-8597-9B592AB146EA}" type="pres">
      <dgm:prSet presAssocID="{F6C2DF6C-4DA8-4003-9E79-E75EC0C39039}" presName="hierRoot2" presStyleCnt="0">
        <dgm:presLayoutVars>
          <dgm:hierBranch val="init"/>
        </dgm:presLayoutVars>
      </dgm:prSet>
      <dgm:spPr/>
    </dgm:pt>
    <dgm:pt modelId="{BADC7707-1960-4673-8FE0-216D37B3B3BB}" type="pres">
      <dgm:prSet presAssocID="{F6C2DF6C-4DA8-4003-9E79-E75EC0C39039}" presName="rootComposite" presStyleCnt="0"/>
      <dgm:spPr/>
    </dgm:pt>
    <dgm:pt modelId="{E71F82C5-9C42-4EE5-BCD8-8312DB1049E2}" type="pres">
      <dgm:prSet presAssocID="{F6C2DF6C-4DA8-4003-9E79-E75EC0C39039}" presName="rootText" presStyleLbl="node2" presStyleIdx="1" presStyleCnt="2" custLinFactNeighborX="26050" custLinFactNeighborY="-752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E99AB5F-4324-4DBF-860F-B735BA61D047}" type="pres">
      <dgm:prSet presAssocID="{F6C2DF6C-4DA8-4003-9E79-E75EC0C39039}" presName="rootConnector" presStyleLbl="node2" presStyleIdx="1" presStyleCnt="2"/>
      <dgm:spPr/>
      <dgm:t>
        <a:bodyPr/>
        <a:lstStyle/>
        <a:p>
          <a:endParaRPr lang="pl-PL"/>
        </a:p>
      </dgm:t>
    </dgm:pt>
    <dgm:pt modelId="{E18724C2-86F5-4B4D-9529-1B23FDA7BB26}" type="pres">
      <dgm:prSet presAssocID="{F6C2DF6C-4DA8-4003-9E79-E75EC0C39039}" presName="hierChild4" presStyleCnt="0"/>
      <dgm:spPr/>
    </dgm:pt>
    <dgm:pt modelId="{6AD0157E-D37C-4C0B-B774-09B837589600}" type="pres">
      <dgm:prSet presAssocID="{5DD2CE82-7302-4348-A2AF-C15EE2C4625B}" presName="Name37" presStyleLbl="parChTrans1D3" presStyleIdx="3" presStyleCnt="6"/>
      <dgm:spPr/>
      <dgm:t>
        <a:bodyPr/>
        <a:lstStyle/>
        <a:p>
          <a:endParaRPr lang="pl-PL"/>
        </a:p>
      </dgm:t>
    </dgm:pt>
    <dgm:pt modelId="{45248540-0810-4386-9D19-F27047D7397D}" type="pres">
      <dgm:prSet presAssocID="{46BCABE4-8116-4AE8-A055-A51AAACB7148}" presName="hierRoot2" presStyleCnt="0">
        <dgm:presLayoutVars>
          <dgm:hierBranch val="init"/>
        </dgm:presLayoutVars>
      </dgm:prSet>
      <dgm:spPr/>
    </dgm:pt>
    <dgm:pt modelId="{EAF8BBA6-72E6-4616-82DD-89EAE15758C7}" type="pres">
      <dgm:prSet presAssocID="{46BCABE4-8116-4AE8-A055-A51AAACB7148}" presName="rootComposite" presStyleCnt="0"/>
      <dgm:spPr/>
    </dgm:pt>
    <dgm:pt modelId="{FBE69DCF-2C8B-41CA-B373-63C94866903B}" type="pres">
      <dgm:prSet presAssocID="{46BCABE4-8116-4AE8-A055-A51AAACB7148}" presName="rootText" presStyleLbl="node3" presStyleIdx="3" presStyleCnt="6" custScaleX="138062" custLinFactNeighborX="5924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CB1F4D0-F1E1-4A6B-A69B-EB76CFB0BE3D}" type="pres">
      <dgm:prSet presAssocID="{46BCABE4-8116-4AE8-A055-A51AAACB7148}" presName="rootConnector" presStyleLbl="node3" presStyleIdx="3" presStyleCnt="6"/>
      <dgm:spPr/>
      <dgm:t>
        <a:bodyPr/>
        <a:lstStyle/>
        <a:p>
          <a:endParaRPr lang="pl-PL"/>
        </a:p>
      </dgm:t>
    </dgm:pt>
    <dgm:pt modelId="{A9F8BE2A-E3E0-413E-A281-3EA8A9E58509}" type="pres">
      <dgm:prSet presAssocID="{46BCABE4-8116-4AE8-A055-A51AAACB7148}" presName="hierChild4" presStyleCnt="0"/>
      <dgm:spPr/>
    </dgm:pt>
    <dgm:pt modelId="{8B4B4CEC-B1ED-46E4-A4C8-2D1F66EE57E9}" type="pres">
      <dgm:prSet presAssocID="{46BCABE4-8116-4AE8-A055-A51AAACB7148}" presName="hierChild5" presStyleCnt="0"/>
      <dgm:spPr/>
    </dgm:pt>
    <dgm:pt modelId="{F2B9D335-DAE2-4726-8994-F271B8161FF5}" type="pres">
      <dgm:prSet presAssocID="{E4C06794-0972-45C3-9861-505E15854D86}" presName="Name37" presStyleLbl="parChTrans1D3" presStyleIdx="4" presStyleCnt="6"/>
      <dgm:spPr/>
      <dgm:t>
        <a:bodyPr/>
        <a:lstStyle/>
        <a:p>
          <a:endParaRPr lang="pl-PL"/>
        </a:p>
      </dgm:t>
    </dgm:pt>
    <dgm:pt modelId="{F2344648-C026-4250-A086-AD76CB1A1BDB}" type="pres">
      <dgm:prSet presAssocID="{5B7B0916-49D6-40D1-A7A0-3CC9EEF0AB80}" presName="hierRoot2" presStyleCnt="0">
        <dgm:presLayoutVars>
          <dgm:hierBranch val="init"/>
        </dgm:presLayoutVars>
      </dgm:prSet>
      <dgm:spPr/>
    </dgm:pt>
    <dgm:pt modelId="{CECDCD96-1E3A-4D0A-AA44-0453A42AF14F}" type="pres">
      <dgm:prSet presAssocID="{5B7B0916-49D6-40D1-A7A0-3CC9EEF0AB80}" presName="rootComposite" presStyleCnt="0"/>
      <dgm:spPr/>
    </dgm:pt>
    <dgm:pt modelId="{78E86DA3-5A94-45F2-BB43-197BCE0E62E9}" type="pres">
      <dgm:prSet presAssocID="{5B7B0916-49D6-40D1-A7A0-3CC9EEF0AB80}" presName="rootText" presStyleLbl="node3" presStyleIdx="4" presStyleCnt="6" custScaleX="138062" custLinFactNeighborX="59240" custLinFactNeighborY="188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5BBE5BB-54E1-4CD3-91CD-ED8FADAB744A}" type="pres">
      <dgm:prSet presAssocID="{5B7B0916-49D6-40D1-A7A0-3CC9EEF0AB80}" presName="rootConnector" presStyleLbl="node3" presStyleIdx="4" presStyleCnt="6"/>
      <dgm:spPr/>
      <dgm:t>
        <a:bodyPr/>
        <a:lstStyle/>
        <a:p>
          <a:endParaRPr lang="pl-PL"/>
        </a:p>
      </dgm:t>
    </dgm:pt>
    <dgm:pt modelId="{20157DB2-0AC2-4C3B-95AE-14F89FFA350B}" type="pres">
      <dgm:prSet presAssocID="{5B7B0916-49D6-40D1-A7A0-3CC9EEF0AB80}" presName="hierChild4" presStyleCnt="0"/>
      <dgm:spPr/>
    </dgm:pt>
    <dgm:pt modelId="{519EE225-F6AB-42E6-9336-F05A4EF80585}" type="pres">
      <dgm:prSet presAssocID="{5B7B0916-49D6-40D1-A7A0-3CC9EEF0AB80}" presName="hierChild5" presStyleCnt="0"/>
      <dgm:spPr/>
    </dgm:pt>
    <dgm:pt modelId="{51253ECF-588D-4015-8FC4-98E389C98C87}" type="pres">
      <dgm:prSet presAssocID="{A8FE9AA0-F960-4E58-902A-80CA77730357}" presName="Name37" presStyleLbl="parChTrans1D3" presStyleIdx="5" presStyleCnt="6"/>
      <dgm:spPr/>
      <dgm:t>
        <a:bodyPr/>
        <a:lstStyle/>
        <a:p>
          <a:endParaRPr lang="pl-PL"/>
        </a:p>
      </dgm:t>
    </dgm:pt>
    <dgm:pt modelId="{EDA85F45-51C5-44FE-B749-C1C063D16593}" type="pres">
      <dgm:prSet presAssocID="{BBA0D673-B334-4B20-9B3F-91141E5D9CAA}" presName="hierRoot2" presStyleCnt="0">
        <dgm:presLayoutVars>
          <dgm:hierBranch val="init"/>
        </dgm:presLayoutVars>
      </dgm:prSet>
      <dgm:spPr/>
    </dgm:pt>
    <dgm:pt modelId="{9DEC0B68-05A4-4A72-B8C7-AAB96CF1B635}" type="pres">
      <dgm:prSet presAssocID="{BBA0D673-B334-4B20-9B3F-91141E5D9CAA}" presName="rootComposite" presStyleCnt="0"/>
      <dgm:spPr/>
    </dgm:pt>
    <dgm:pt modelId="{859BFA89-C608-4480-8370-BBF29E4ECA2A}" type="pres">
      <dgm:prSet presAssocID="{BBA0D673-B334-4B20-9B3F-91141E5D9CAA}" presName="rootText" presStyleLbl="node3" presStyleIdx="5" presStyleCnt="6" custScaleX="138062" custLinFactNeighborX="60180" custLinFactNeighborY="-1041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C8ABF02-740A-48C7-8F36-45296DDC6198}" type="pres">
      <dgm:prSet presAssocID="{BBA0D673-B334-4B20-9B3F-91141E5D9CAA}" presName="rootConnector" presStyleLbl="node3" presStyleIdx="5" presStyleCnt="6"/>
      <dgm:spPr/>
      <dgm:t>
        <a:bodyPr/>
        <a:lstStyle/>
        <a:p>
          <a:endParaRPr lang="pl-PL"/>
        </a:p>
      </dgm:t>
    </dgm:pt>
    <dgm:pt modelId="{A6DE10A8-18A3-4B4F-94F0-A6D3E1853B63}" type="pres">
      <dgm:prSet presAssocID="{BBA0D673-B334-4B20-9B3F-91141E5D9CAA}" presName="hierChild4" presStyleCnt="0"/>
      <dgm:spPr/>
    </dgm:pt>
    <dgm:pt modelId="{E1BB79B6-181D-4877-B63B-D4E2FA953EFE}" type="pres">
      <dgm:prSet presAssocID="{BBA0D673-B334-4B20-9B3F-91141E5D9CAA}" presName="hierChild5" presStyleCnt="0"/>
      <dgm:spPr/>
    </dgm:pt>
    <dgm:pt modelId="{78B7136A-5B22-43F5-AC26-D3C715BC7159}" type="pres">
      <dgm:prSet presAssocID="{F6C2DF6C-4DA8-4003-9E79-E75EC0C39039}" presName="hierChild5" presStyleCnt="0"/>
      <dgm:spPr/>
    </dgm:pt>
    <dgm:pt modelId="{CD072B5C-4F8A-485E-9A01-4F9897F60658}" type="pres">
      <dgm:prSet presAssocID="{9DF1C8CB-91BC-407A-9E31-713FD4E214A4}" presName="hierChild3" presStyleCnt="0"/>
      <dgm:spPr/>
    </dgm:pt>
  </dgm:ptLst>
  <dgm:cxnLst>
    <dgm:cxn modelId="{8F5F3F21-32EF-4D15-8094-98BD3F7EEFE7}" srcId="{48CA62D6-C9DC-4BD2-A991-D10EB64E73DD}" destId="{21339892-5624-4A08-ADBC-114C0C27FFFA}" srcOrd="2" destOrd="0" parTransId="{FF02A6C5-C3A6-4AED-A8A9-A60B00C03C32}" sibTransId="{DB25DFA7-85F4-4F50-913B-1493214493DA}"/>
    <dgm:cxn modelId="{56634889-1B11-4EB1-8DFB-52104AF34412}" type="presOf" srcId="{46BCABE4-8116-4AE8-A055-A51AAACB7148}" destId="{ECB1F4D0-F1E1-4A6B-A69B-EB76CFB0BE3D}" srcOrd="1" destOrd="0" presId="urn:microsoft.com/office/officeart/2005/8/layout/orgChart1"/>
    <dgm:cxn modelId="{9035D096-6997-40BB-8531-93A555487089}" type="presOf" srcId="{E4C06794-0972-45C3-9861-505E15854D86}" destId="{F2B9D335-DAE2-4726-8994-F271B8161FF5}" srcOrd="0" destOrd="0" presId="urn:microsoft.com/office/officeart/2005/8/layout/orgChart1"/>
    <dgm:cxn modelId="{9AE26017-C53A-47D6-9A0B-8859F6013500}" srcId="{F6C2DF6C-4DA8-4003-9E79-E75EC0C39039}" destId="{BBA0D673-B334-4B20-9B3F-91141E5D9CAA}" srcOrd="2" destOrd="0" parTransId="{A8FE9AA0-F960-4E58-902A-80CA77730357}" sibTransId="{3DC6945C-848F-4F85-899E-56C972293BA3}"/>
    <dgm:cxn modelId="{FF1E30C3-8F5E-46D8-A2E9-C7B586D5C56E}" srcId="{914CEBA1-B628-4AD2-A23A-97B5DF95A0E8}" destId="{9DF1C8CB-91BC-407A-9E31-713FD4E214A4}" srcOrd="0" destOrd="0" parTransId="{2577DC98-68BF-44D8-9B70-2337E8B11112}" sibTransId="{FC367C2E-261D-4834-B82D-380AB94A0CB6}"/>
    <dgm:cxn modelId="{45885019-AA0C-4308-9544-9C449F9F1F84}" type="presOf" srcId="{46BCABE4-8116-4AE8-A055-A51AAACB7148}" destId="{FBE69DCF-2C8B-41CA-B373-63C94866903B}" srcOrd="0" destOrd="0" presId="urn:microsoft.com/office/officeart/2005/8/layout/orgChart1"/>
    <dgm:cxn modelId="{318C756B-297E-4D99-B443-86C59A4104D8}" type="presOf" srcId="{5FCD5116-5064-4FA3-BA49-5E9E2DC5C4FA}" destId="{BC56798C-0134-4BB1-831C-355ED48F3D0F}" srcOrd="0" destOrd="0" presId="urn:microsoft.com/office/officeart/2005/8/layout/orgChart1"/>
    <dgm:cxn modelId="{23EC9894-0628-44AA-BF7A-B43268D3FAA3}" srcId="{9DF1C8CB-91BC-407A-9E31-713FD4E214A4}" destId="{F6C2DF6C-4DA8-4003-9E79-E75EC0C39039}" srcOrd="1" destOrd="0" parTransId="{222DC56F-37A4-423D-86D0-1779ED0BAE57}" sibTransId="{75BF7E12-BB28-4EE6-8A9C-FE22F1C201F6}"/>
    <dgm:cxn modelId="{4A1EF858-BD21-4284-A597-C4ECE6D23CA6}" srcId="{F6C2DF6C-4DA8-4003-9E79-E75EC0C39039}" destId="{46BCABE4-8116-4AE8-A055-A51AAACB7148}" srcOrd="0" destOrd="0" parTransId="{5DD2CE82-7302-4348-A2AF-C15EE2C4625B}" sibTransId="{0790374F-3C94-4D87-85D8-88AFF9442299}"/>
    <dgm:cxn modelId="{44A3F69B-B8AD-4284-A052-C9BCFC84A113}" type="presOf" srcId="{A8FE9AA0-F960-4E58-902A-80CA77730357}" destId="{51253ECF-588D-4015-8FC4-98E389C98C87}" srcOrd="0" destOrd="0" presId="urn:microsoft.com/office/officeart/2005/8/layout/orgChart1"/>
    <dgm:cxn modelId="{6B9EFA8C-C948-42B1-BF73-3956302E2E43}" type="presOf" srcId="{FF02A6C5-C3A6-4AED-A8A9-A60B00C03C32}" destId="{E16A9FAE-9BAD-427E-B98A-E0C23FC200B1}" srcOrd="0" destOrd="0" presId="urn:microsoft.com/office/officeart/2005/8/layout/orgChart1"/>
    <dgm:cxn modelId="{B26D4495-55EC-44B5-811D-B36A74045389}" type="presOf" srcId="{F6C2DF6C-4DA8-4003-9E79-E75EC0C39039}" destId="{E71F82C5-9C42-4EE5-BCD8-8312DB1049E2}" srcOrd="0" destOrd="0" presId="urn:microsoft.com/office/officeart/2005/8/layout/orgChart1"/>
    <dgm:cxn modelId="{C12BEF1F-7563-4BD3-A287-099674059DDB}" type="presOf" srcId="{5B7B0916-49D6-40D1-A7A0-3CC9EEF0AB80}" destId="{35BBE5BB-54E1-4CD3-91CD-ED8FADAB744A}" srcOrd="1" destOrd="0" presId="urn:microsoft.com/office/officeart/2005/8/layout/orgChart1"/>
    <dgm:cxn modelId="{BB0E8FA7-F23B-497E-86AA-2413E3C8F76D}" type="presOf" srcId="{0879FE89-7244-4670-8507-23843D1E4B84}" destId="{2C9CBD14-0E4B-435B-92D1-B3F07D47DED2}" srcOrd="0" destOrd="0" presId="urn:microsoft.com/office/officeart/2005/8/layout/orgChart1"/>
    <dgm:cxn modelId="{2F283CE1-019B-412E-B805-0563210C4069}" type="presOf" srcId="{BBA0D673-B334-4B20-9B3F-91141E5D9CAA}" destId="{859BFA89-C608-4480-8370-BBF29E4ECA2A}" srcOrd="0" destOrd="0" presId="urn:microsoft.com/office/officeart/2005/8/layout/orgChart1"/>
    <dgm:cxn modelId="{B4F692AC-1FEA-4BB4-8CA0-AD6418A73AA2}" srcId="{48CA62D6-C9DC-4BD2-A991-D10EB64E73DD}" destId="{5FCD5116-5064-4FA3-BA49-5E9E2DC5C4FA}" srcOrd="0" destOrd="0" parTransId="{D4228794-1D96-4C17-8C17-280FF0C1C58C}" sibTransId="{6357B948-7495-4696-96B3-6447C6F8377C}"/>
    <dgm:cxn modelId="{5ED5F4A5-5A96-4752-AF02-5FA555CB475F}" type="presOf" srcId="{9DF1C8CB-91BC-407A-9E31-713FD4E214A4}" destId="{D62C51AF-AAED-40EC-BC9A-8E2A88755D73}" srcOrd="0" destOrd="0" presId="urn:microsoft.com/office/officeart/2005/8/layout/orgChart1"/>
    <dgm:cxn modelId="{908A91F6-2875-40A4-9137-9C9A3F0EA5BC}" type="presOf" srcId="{BBA0D673-B334-4B20-9B3F-91141E5D9CAA}" destId="{EC8ABF02-740A-48C7-8F36-45296DDC6198}" srcOrd="1" destOrd="0" presId="urn:microsoft.com/office/officeart/2005/8/layout/orgChart1"/>
    <dgm:cxn modelId="{6F8A138F-A238-4FCC-908A-4B75AD1AB95B}" type="presOf" srcId="{21339892-5624-4A08-ADBC-114C0C27FFFA}" destId="{CB3AFA0B-CC9F-4C20-85F2-53F58BCAE672}" srcOrd="1" destOrd="0" presId="urn:microsoft.com/office/officeart/2005/8/layout/orgChart1"/>
    <dgm:cxn modelId="{DB001E49-4055-46B2-8F33-BC55C84DC3E6}" type="presOf" srcId="{5B7B0916-49D6-40D1-A7A0-3CC9EEF0AB80}" destId="{78E86DA3-5A94-45F2-BB43-197BCE0E62E9}" srcOrd="0" destOrd="0" presId="urn:microsoft.com/office/officeart/2005/8/layout/orgChart1"/>
    <dgm:cxn modelId="{CBEAA24F-3B2B-424B-9A1E-F8298D119F60}" type="presOf" srcId="{222DC56F-37A4-423D-86D0-1779ED0BAE57}" destId="{01F5F0A0-F2E0-4428-9B9F-855A73E42CA3}" srcOrd="0" destOrd="0" presId="urn:microsoft.com/office/officeart/2005/8/layout/orgChart1"/>
    <dgm:cxn modelId="{7F570C23-7089-4AFB-91C3-9B743AD3F300}" type="presOf" srcId="{9DF1C8CB-91BC-407A-9E31-713FD4E214A4}" destId="{608CAB4A-D2FF-49A2-B9CC-46767E50C676}" srcOrd="1" destOrd="0" presId="urn:microsoft.com/office/officeart/2005/8/layout/orgChart1"/>
    <dgm:cxn modelId="{5ED950DD-222D-4E1A-86C7-161072774702}" type="presOf" srcId="{5FB2FC81-AF8F-422B-8A50-903DCB09F8B4}" destId="{278AA4C5-25F5-422D-BC10-D4EF9DA46F71}" srcOrd="0" destOrd="0" presId="urn:microsoft.com/office/officeart/2005/8/layout/orgChart1"/>
    <dgm:cxn modelId="{7941F2F9-81DC-4028-947D-2A565BC10D5B}" type="presOf" srcId="{D4228794-1D96-4C17-8C17-280FF0C1C58C}" destId="{1C0AD587-A00B-453A-BBDA-8168C77932BF}" srcOrd="0" destOrd="0" presId="urn:microsoft.com/office/officeart/2005/8/layout/orgChart1"/>
    <dgm:cxn modelId="{E27F590A-DF28-440B-9594-46624D93C399}" srcId="{9DF1C8CB-91BC-407A-9E31-713FD4E214A4}" destId="{48CA62D6-C9DC-4BD2-A991-D10EB64E73DD}" srcOrd="0" destOrd="0" parTransId="{0879FE89-7244-4670-8507-23843D1E4B84}" sibTransId="{D935DA12-F096-4054-A611-CEACD3F1CD37}"/>
    <dgm:cxn modelId="{7630EC82-868D-4FD6-B732-90302EBE5F50}" type="presOf" srcId="{9650ADAB-3860-4547-9149-DF3417FC6CC8}" destId="{C5C5F088-088E-4334-8BFA-6F5C4EB39EBA}" srcOrd="1" destOrd="0" presId="urn:microsoft.com/office/officeart/2005/8/layout/orgChart1"/>
    <dgm:cxn modelId="{E3E2F954-2DF1-4944-912E-1D2F9A6D0709}" type="presOf" srcId="{9650ADAB-3860-4547-9149-DF3417FC6CC8}" destId="{FB32270E-85B0-4932-A189-E3F5D610ED1F}" srcOrd="0" destOrd="0" presId="urn:microsoft.com/office/officeart/2005/8/layout/orgChart1"/>
    <dgm:cxn modelId="{06B54AF3-4255-4F56-93D0-637F7E086D25}" type="presOf" srcId="{48CA62D6-C9DC-4BD2-A991-D10EB64E73DD}" destId="{BF75B902-A0E6-473E-B0A3-2D9681F63D1B}" srcOrd="1" destOrd="0" presId="urn:microsoft.com/office/officeart/2005/8/layout/orgChart1"/>
    <dgm:cxn modelId="{44FBA99E-6AD3-4E52-876F-A5F8A8A0ABAB}" type="presOf" srcId="{48CA62D6-C9DC-4BD2-A991-D10EB64E73DD}" destId="{8A5EEC33-B6CA-4AF9-A081-E682CF5873FC}" srcOrd="0" destOrd="0" presId="urn:microsoft.com/office/officeart/2005/8/layout/orgChart1"/>
    <dgm:cxn modelId="{35A83E00-A6F6-4A92-B119-765AC0FC9140}" type="presOf" srcId="{914CEBA1-B628-4AD2-A23A-97B5DF95A0E8}" destId="{6C3DFE4C-005B-4D77-8BBD-383C68327C39}" srcOrd="0" destOrd="0" presId="urn:microsoft.com/office/officeart/2005/8/layout/orgChart1"/>
    <dgm:cxn modelId="{7F4CC234-C461-41B5-9790-D5251DF87AC7}" type="presOf" srcId="{5FCD5116-5064-4FA3-BA49-5E9E2DC5C4FA}" destId="{8A191F88-E306-4057-93FE-5788D7A5123B}" srcOrd="1" destOrd="0" presId="urn:microsoft.com/office/officeart/2005/8/layout/orgChart1"/>
    <dgm:cxn modelId="{929DEF46-3601-4636-B817-218B48ED8876}" srcId="{F6C2DF6C-4DA8-4003-9E79-E75EC0C39039}" destId="{5B7B0916-49D6-40D1-A7A0-3CC9EEF0AB80}" srcOrd="1" destOrd="0" parTransId="{E4C06794-0972-45C3-9861-505E15854D86}" sibTransId="{4FB1A871-AFF6-42AB-A21A-83B0C182B13C}"/>
    <dgm:cxn modelId="{1440D4FB-8DCD-4417-8C2D-2A93135AE8AC}" srcId="{48CA62D6-C9DC-4BD2-A991-D10EB64E73DD}" destId="{9650ADAB-3860-4547-9149-DF3417FC6CC8}" srcOrd="1" destOrd="0" parTransId="{5FB2FC81-AF8F-422B-8A50-903DCB09F8B4}" sibTransId="{2ACFD0C8-8DBC-4867-83A5-2C1E4279BD4C}"/>
    <dgm:cxn modelId="{BC4CD06C-6036-44E2-B46A-C5C5E6FF09DF}" type="presOf" srcId="{5DD2CE82-7302-4348-A2AF-C15EE2C4625B}" destId="{6AD0157E-D37C-4C0B-B774-09B837589600}" srcOrd="0" destOrd="0" presId="urn:microsoft.com/office/officeart/2005/8/layout/orgChart1"/>
    <dgm:cxn modelId="{E3459FB1-F20D-4B25-84DF-1826EA598797}" type="presOf" srcId="{21339892-5624-4A08-ADBC-114C0C27FFFA}" destId="{24D9C7B8-9504-41B7-A0BA-E4BA978339F5}" srcOrd="0" destOrd="0" presId="urn:microsoft.com/office/officeart/2005/8/layout/orgChart1"/>
    <dgm:cxn modelId="{E8D38D4B-2CB3-4E66-9208-1D4A5D548CC9}" type="presOf" srcId="{F6C2DF6C-4DA8-4003-9E79-E75EC0C39039}" destId="{CE99AB5F-4324-4DBF-860F-B735BA61D047}" srcOrd="1" destOrd="0" presId="urn:microsoft.com/office/officeart/2005/8/layout/orgChart1"/>
    <dgm:cxn modelId="{FBB0BDE7-8533-4AB3-9836-057C4F572FB0}" type="presParOf" srcId="{6C3DFE4C-005B-4D77-8BBD-383C68327C39}" destId="{CE2AE50B-4229-4E4D-86EA-4DA64C55855E}" srcOrd="0" destOrd="0" presId="urn:microsoft.com/office/officeart/2005/8/layout/orgChart1"/>
    <dgm:cxn modelId="{93D5DAF6-4B47-463E-9950-2FF8FD56BE70}" type="presParOf" srcId="{CE2AE50B-4229-4E4D-86EA-4DA64C55855E}" destId="{A613A039-3B68-4088-A2CB-7ADF655A4C02}" srcOrd="0" destOrd="0" presId="urn:microsoft.com/office/officeart/2005/8/layout/orgChart1"/>
    <dgm:cxn modelId="{D151E5D6-B736-437A-AEDF-6F651E047460}" type="presParOf" srcId="{A613A039-3B68-4088-A2CB-7ADF655A4C02}" destId="{D62C51AF-AAED-40EC-BC9A-8E2A88755D73}" srcOrd="0" destOrd="0" presId="urn:microsoft.com/office/officeart/2005/8/layout/orgChart1"/>
    <dgm:cxn modelId="{88A66B5B-6688-4F31-8C5B-F2AD047D35C1}" type="presParOf" srcId="{A613A039-3B68-4088-A2CB-7ADF655A4C02}" destId="{608CAB4A-D2FF-49A2-B9CC-46767E50C676}" srcOrd="1" destOrd="0" presId="urn:microsoft.com/office/officeart/2005/8/layout/orgChart1"/>
    <dgm:cxn modelId="{128C2B32-C234-41BF-87E4-B4CC87804EB8}" type="presParOf" srcId="{CE2AE50B-4229-4E4D-86EA-4DA64C55855E}" destId="{64EB8E0A-1EDE-4CDC-BA21-B8902EB8D819}" srcOrd="1" destOrd="0" presId="urn:microsoft.com/office/officeart/2005/8/layout/orgChart1"/>
    <dgm:cxn modelId="{743273B3-0389-4D81-B423-518C5D17AC7C}" type="presParOf" srcId="{64EB8E0A-1EDE-4CDC-BA21-B8902EB8D819}" destId="{2C9CBD14-0E4B-435B-92D1-B3F07D47DED2}" srcOrd="0" destOrd="0" presId="urn:microsoft.com/office/officeart/2005/8/layout/orgChart1"/>
    <dgm:cxn modelId="{5D3928C1-566E-4BC1-A546-B52E9B71DD16}" type="presParOf" srcId="{64EB8E0A-1EDE-4CDC-BA21-B8902EB8D819}" destId="{4FFA0FB3-A97F-4EC0-AFB3-35F52596597C}" srcOrd="1" destOrd="0" presId="urn:microsoft.com/office/officeart/2005/8/layout/orgChart1"/>
    <dgm:cxn modelId="{136B44A2-202C-4AC0-AD0E-298B7CA24593}" type="presParOf" srcId="{4FFA0FB3-A97F-4EC0-AFB3-35F52596597C}" destId="{2D1A4A5D-8338-4946-8361-2C57CC97D30B}" srcOrd="0" destOrd="0" presId="urn:microsoft.com/office/officeart/2005/8/layout/orgChart1"/>
    <dgm:cxn modelId="{83C390E2-EE33-40EB-B908-136320DC3AA2}" type="presParOf" srcId="{2D1A4A5D-8338-4946-8361-2C57CC97D30B}" destId="{8A5EEC33-B6CA-4AF9-A081-E682CF5873FC}" srcOrd="0" destOrd="0" presId="urn:microsoft.com/office/officeart/2005/8/layout/orgChart1"/>
    <dgm:cxn modelId="{023BAA58-90F8-4CD8-A468-8A00A64DF145}" type="presParOf" srcId="{2D1A4A5D-8338-4946-8361-2C57CC97D30B}" destId="{BF75B902-A0E6-473E-B0A3-2D9681F63D1B}" srcOrd="1" destOrd="0" presId="urn:microsoft.com/office/officeart/2005/8/layout/orgChart1"/>
    <dgm:cxn modelId="{AE908ED3-D8CA-4B00-8F8A-2D2EE3B84E19}" type="presParOf" srcId="{4FFA0FB3-A97F-4EC0-AFB3-35F52596597C}" destId="{E8F37C20-3516-476A-8A6F-C7F4AFF75C5D}" srcOrd="1" destOrd="0" presId="urn:microsoft.com/office/officeart/2005/8/layout/orgChart1"/>
    <dgm:cxn modelId="{A4DABDC8-EBAC-40AA-8DA0-3ABA0932D2F7}" type="presParOf" srcId="{E8F37C20-3516-476A-8A6F-C7F4AFF75C5D}" destId="{1C0AD587-A00B-453A-BBDA-8168C77932BF}" srcOrd="0" destOrd="0" presId="urn:microsoft.com/office/officeart/2005/8/layout/orgChart1"/>
    <dgm:cxn modelId="{C68E23D3-662A-4793-9074-87569C8ABD04}" type="presParOf" srcId="{E8F37C20-3516-476A-8A6F-C7F4AFF75C5D}" destId="{F01F65C3-EBA6-4030-8C3A-C5C9AF959683}" srcOrd="1" destOrd="0" presId="urn:microsoft.com/office/officeart/2005/8/layout/orgChart1"/>
    <dgm:cxn modelId="{A8BF13AC-5665-4B3E-A043-0FF65F227E2A}" type="presParOf" srcId="{F01F65C3-EBA6-4030-8C3A-C5C9AF959683}" destId="{4BC29C54-B121-487F-93EA-1700F792C82F}" srcOrd="0" destOrd="0" presId="urn:microsoft.com/office/officeart/2005/8/layout/orgChart1"/>
    <dgm:cxn modelId="{32B88B34-D10A-4ECB-80B6-042055F127C2}" type="presParOf" srcId="{4BC29C54-B121-487F-93EA-1700F792C82F}" destId="{BC56798C-0134-4BB1-831C-355ED48F3D0F}" srcOrd="0" destOrd="0" presId="urn:microsoft.com/office/officeart/2005/8/layout/orgChart1"/>
    <dgm:cxn modelId="{15976B30-E34D-4D40-B071-A74C4CA38430}" type="presParOf" srcId="{4BC29C54-B121-487F-93EA-1700F792C82F}" destId="{8A191F88-E306-4057-93FE-5788D7A5123B}" srcOrd="1" destOrd="0" presId="urn:microsoft.com/office/officeart/2005/8/layout/orgChart1"/>
    <dgm:cxn modelId="{E9001EE4-786A-4257-AF79-C7B284BFF6D8}" type="presParOf" srcId="{F01F65C3-EBA6-4030-8C3A-C5C9AF959683}" destId="{03FB0401-1322-4446-94EF-127AB08D1C8B}" srcOrd="1" destOrd="0" presId="urn:microsoft.com/office/officeart/2005/8/layout/orgChart1"/>
    <dgm:cxn modelId="{FF0BD7EF-8A45-4741-9168-30AEFCE2999C}" type="presParOf" srcId="{F01F65C3-EBA6-4030-8C3A-C5C9AF959683}" destId="{F3D72302-9239-4364-A117-7DBF510B867B}" srcOrd="2" destOrd="0" presId="urn:microsoft.com/office/officeart/2005/8/layout/orgChart1"/>
    <dgm:cxn modelId="{A273C07A-27AF-4EB0-BC66-1D94B8C8CE27}" type="presParOf" srcId="{E8F37C20-3516-476A-8A6F-C7F4AFF75C5D}" destId="{278AA4C5-25F5-422D-BC10-D4EF9DA46F71}" srcOrd="2" destOrd="0" presId="urn:microsoft.com/office/officeart/2005/8/layout/orgChart1"/>
    <dgm:cxn modelId="{768219E0-6414-4D28-8D75-A88730759F89}" type="presParOf" srcId="{E8F37C20-3516-476A-8A6F-C7F4AFF75C5D}" destId="{C54E4F8F-CC95-4F2E-9B27-C3126D984C13}" srcOrd="3" destOrd="0" presId="urn:microsoft.com/office/officeart/2005/8/layout/orgChart1"/>
    <dgm:cxn modelId="{64C59DA2-2A5A-4BE8-810C-244B66CC2F52}" type="presParOf" srcId="{C54E4F8F-CC95-4F2E-9B27-C3126D984C13}" destId="{0BCAE75D-4977-4010-8EF3-4C50E5D24704}" srcOrd="0" destOrd="0" presId="urn:microsoft.com/office/officeart/2005/8/layout/orgChart1"/>
    <dgm:cxn modelId="{D9C8C1C3-198B-474D-95AB-FA9C61B63AB5}" type="presParOf" srcId="{0BCAE75D-4977-4010-8EF3-4C50E5D24704}" destId="{FB32270E-85B0-4932-A189-E3F5D610ED1F}" srcOrd="0" destOrd="0" presId="urn:microsoft.com/office/officeart/2005/8/layout/orgChart1"/>
    <dgm:cxn modelId="{9A1FDA38-BDCF-482F-8EFA-2DD2C8E014F1}" type="presParOf" srcId="{0BCAE75D-4977-4010-8EF3-4C50E5D24704}" destId="{C5C5F088-088E-4334-8BFA-6F5C4EB39EBA}" srcOrd="1" destOrd="0" presId="urn:microsoft.com/office/officeart/2005/8/layout/orgChart1"/>
    <dgm:cxn modelId="{0BA537DF-AFC1-4FAB-A86D-100C05E81E9C}" type="presParOf" srcId="{C54E4F8F-CC95-4F2E-9B27-C3126D984C13}" destId="{23B3B574-C7EE-47EF-94BE-7C0E20B2F60D}" srcOrd="1" destOrd="0" presId="urn:microsoft.com/office/officeart/2005/8/layout/orgChart1"/>
    <dgm:cxn modelId="{19ABBA82-15FF-480B-87E3-E231D6A529C8}" type="presParOf" srcId="{C54E4F8F-CC95-4F2E-9B27-C3126D984C13}" destId="{22745CF9-025B-4607-81A4-377762AC4FC0}" srcOrd="2" destOrd="0" presId="urn:microsoft.com/office/officeart/2005/8/layout/orgChart1"/>
    <dgm:cxn modelId="{C9F7FBAE-D83A-4198-8B3E-CF6EA490E87D}" type="presParOf" srcId="{E8F37C20-3516-476A-8A6F-C7F4AFF75C5D}" destId="{E16A9FAE-9BAD-427E-B98A-E0C23FC200B1}" srcOrd="4" destOrd="0" presId="urn:microsoft.com/office/officeart/2005/8/layout/orgChart1"/>
    <dgm:cxn modelId="{1636F4A2-D3B2-42A9-9FDF-099B58629873}" type="presParOf" srcId="{E8F37C20-3516-476A-8A6F-C7F4AFF75C5D}" destId="{2B94222A-3EF1-4F52-B616-00A1D0B95141}" srcOrd="5" destOrd="0" presId="urn:microsoft.com/office/officeart/2005/8/layout/orgChart1"/>
    <dgm:cxn modelId="{1DC8A73D-1A98-4006-89D7-4B95B4A050C9}" type="presParOf" srcId="{2B94222A-3EF1-4F52-B616-00A1D0B95141}" destId="{1DC58283-3210-45FF-A4F2-172E63EA24CD}" srcOrd="0" destOrd="0" presId="urn:microsoft.com/office/officeart/2005/8/layout/orgChart1"/>
    <dgm:cxn modelId="{D979327B-DA60-4694-B095-2013393E1589}" type="presParOf" srcId="{1DC58283-3210-45FF-A4F2-172E63EA24CD}" destId="{24D9C7B8-9504-41B7-A0BA-E4BA978339F5}" srcOrd="0" destOrd="0" presId="urn:microsoft.com/office/officeart/2005/8/layout/orgChart1"/>
    <dgm:cxn modelId="{11F5CDFE-E67B-493B-9373-430E754CCD1C}" type="presParOf" srcId="{1DC58283-3210-45FF-A4F2-172E63EA24CD}" destId="{CB3AFA0B-CC9F-4C20-85F2-53F58BCAE672}" srcOrd="1" destOrd="0" presId="urn:microsoft.com/office/officeart/2005/8/layout/orgChart1"/>
    <dgm:cxn modelId="{1EA53C00-0F9E-468E-9BAE-4E3BE3037F72}" type="presParOf" srcId="{2B94222A-3EF1-4F52-B616-00A1D0B95141}" destId="{416A98FA-3A0B-49F0-9133-A94BD52BCC8A}" srcOrd="1" destOrd="0" presId="urn:microsoft.com/office/officeart/2005/8/layout/orgChart1"/>
    <dgm:cxn modelId="{CCB69430-3ED0-4D0B-99F6-748702108625}" type="presParOf" srcId="{2B94222A-3EF1-4F52-B616-00A1D0B95141}" destId="{2B696D20-4BE4-445D-8D9B-E9F3F1DA8AF7}" srcOrd="2" destOrd="0" presId="urn:microsoft.com/office/officeart/2005/8/layout/orgChart1"/>
    <dgm:cxn modelId="{D5F8AD09-52DE-4218-9837-674FD2F7A8E3}" type="presParOf" srcId="{4FFA0FB3-A97F-4EC0-AFB3-35F52596597C}" destId="{9A887804-2D4A-4024-AF57-D4E4727E6FA8}" srcOrd="2" destOrd="0" presId="urn:microsoft.com/office/officeart/2005/8/layout/orgChart1"/>
    <dgm:cxn modelId="{729CBB43-6DB4-49FA-982B-1EB0D76DEBB4}" type="presParOf" srcId="{64EB8E0A-1EDE-4CDC-BA21-B8902EB8D819}" destId="{01F5F0A0-F2E0-4428-9B9F-855A73E42CA3}" srcOrd="2" destOrd="0" presId="urn:microsoft.com/office/officeart/2005/8/layout/orgChart1"/>
    <dgm:cxn modelId="{9E0E73F2-8B69-45E4-9451-CB8FA2A5FAF6}" type="presParOf" srcId="{64EB8E0A-1EDE-4CDC-BA21-B8902EB8D819}" destId="{E6F2E1B9-C9C1-4197-8597-9B592AB146EA}" srcOrd="3" destOrd="0" presId="urn:microsoft.com/office/officeart/2005/8/layout/orgChart1"/>
    <dgm:cxn modelId="{55E1E5AD-D84B-455E-B857-9B2647BDA460}" type="presParOf" srcId="{E6F2E1B9-C9C1-4197-8597-9B592AB146EA}" destId="{BADC7707-1960-4673-8FE0-216D37B3B3BB}" srcOrd="0" destOrd="0" presId="urn:microsoft.com/office/officeart/2005/8/layout/orgChart1"/>
    <dgm:cxn modelId="{A2C6C756-3183-44C0-B892-CA745CF56D61}" type="presParOf" srcId="{BADC7707-1960-4673-8FE0-216D37B3B3BB}" destId="{E71F82C5-9C42-4EE5-BCD8-8312DB1049E2}" srcOrd="0" destOrd="0" presId="urn:microsoft.com/office/officeart/2005/8/layout/orgChart1"/>
    <dgm:cxn modelId="{EB9C8E7A-4724-4FD3-9B8E-D122A696FC45}" type="presParOf" srcId="{BADC7707-1960-4673-8FE0-216D37B3B3BB}" destId="{CE99AB5F-4324-4DBF-860F-B735BA61D047}" srcOrd="1" destOrd="0" presId="urn:microsoft.com/office/officeart/2005/8/layout/orgChart1"/>
    <dgm:cxn modelId="{ED404D8E-767F-45E5-9DA7-AEBAC3C82199}" type="presParOf" srcId="{E6F2E1B9-C9C1-4197-8597-9B592AB146EA}" destId="{E18724C2-86F5-4B4D-9529-1B23FDA7BB26}" srcOrd="1" destOrd="0" presId="urn:microsoft.com/office/officeart/2005/8/layout/orgChart1"/>
    <dgm:cxn modelId="{2A0CCB61-BCA0-44C3-8D44-3BED1A764097}" type="presParOf" srcId="{E18724C2-86F5-4B4D-9529-1B23FDA7BB26}" destId="{6AD0157E-D37C-4C0B-B774-09B837589600}" srcOrd="0" destOrd="0" presId="urn:microsoft.com/office/officeart/2005/8/layout/orgChart1"/>
    <dgm:cxn modelId="{886DA113-3A59-4950-9EF5-1BEEA69B43D8}" type="presParOf" srcId="{E18724C2-86F5-4B4D-9529-1B23FDA7BB26}" destId="{45248540-0810-4386-9D19-F27047D7397D}" srcOrd="1" destOrd="0" presId="urn:microsoft.com/office/officeart/2005/8/layout/orgChart1"/>
    <dgm:cxn modelId="{142CACA2-5E9D-4280-8EA7-EBEA8C38FEF5}" type="presParOf" srcId="{45248540-0810-4386-9D19-F27047D7397D}" destId="{EAF8BBA6-72E6-4616-82DD-89EAE15758C7}" srcOrd="0" destOrd="0" presId="urn:microsoft.com/office/officeart/2005/8/layout/orgChart1"/>
    <dgm:cxn modelId="{C85EF5BA-BD16-4224-B8E9-F0EC81FCD9D3}" type="presParOf" srcId="{EAF8BBA6-72E6-4616-82DD-89EAE15758C7}" destId="{FBE69DCF-2C8B-41CA-B373-63C94866903B}" srcOrd="0" destOrd="0" presId="urn:microsoft.com/office/officeart/2005/8/layout/orgChart1"/>
    <dgm:cxn modelId="{17D6AA1A-A178-48CF-8747-5F985BE41EEC}" type="presParOf" srcId="{EAF8BBA6-72E6-4616-82DD-89EAE15758C7}" destId="{ECB1F4D0-F1E1-4A6B-A69B-EB76CFB0BE3D}" srcOrd="1" destOrd="0" presId="urn:microsoft.com/office/officeart/2005/8/layout/orgChart1"/>
    <dgm:cxn modelId="{8D2636B5-C4B7-42AF-9BA1-096B52718DE5}" type="presParOf" srcId="{45248540-0810-4386-9D19-F27047D7397D}" destId="{A9F8BE2A-E3E0-413E-A281-3EA8A9E58509}" srcOrd="1" destOrd="0" presId="urn:microsoft.com/office/officeart/2005/8/layout/orgChart1"/>
    <dgm:cxn modelId="{71A27CD4-01B9-46F9-B584-94EEE29AD37D}" type="presParOf" srcId="{45248540-0810-4386-9D19-F27047D7397D}" destId="{8B4B4CEC-B1ED-46E4-A4C8-2D1F66EE57E9}" srcOrd="2" destOrd="0" presId="urn:microsoft.com/office/officeart/2005/8/layout/orgChart1"/>
    <dgm:cxn modelId="{0FB3DB6A-5325-40DE-823B-0B03582925F7}" type="presParOf" srcId="{E18724C2-86F5-4B4D-9529-1B23FDA7BB26}" destId="{F2B9D335-DAE2-4726-8994-F271B8161FF5}" srcOrd="2" destOrd="0" presId="urn:microsoft.com/office/officeart/2005/8/layout/orgChart1"/>
    <dgm:cxn modelId="{62D635C8-34FF-4E43-B3F4-4CA66C682802}" type="presParOf" srcId="{E18724C2-86F5-4B4D-9529-1B23FDA7BB26}" destId="{F2344648-C026-4250-A086-AD76CB1A1BDB}" srcOrd="3" destOrd="0" presId="urn:microsoft.com/office/officeart/2005/8/layout/orgChart1"/>
    <dgm:cxn modelId="{B4804D98-BEF2-4512-9589-35B248106BD8}" type="presParOf" srcId="{F2344648-C026-4250-A086-AD76CB1A1BDB}" destId="{CECDCD96-1E3A-4D0A-AA44-0453A42AF14F}" srcOrd="0" destOrd="0" presId="urn:microsoft.com/office/officeart/2005/8/layout/orgChart1"/>
    <dgm:cxn modelId="{B6113CAB-9507-4E54-A52F-B5C69C463CF6}" type="presParOf" srcId="{CECDCD96-1E3A-4D0A-AA44-0453A42AF14F}" destId="{78E86DA3-5A94-45F2-BB43-197BCE0E62E9}" srcOrd="0" destOrd="0" presId="urn:microsoft.com/office/officeart/2005/8/layout/orgChart1"/>
    <dgm:cxn modelId="{E63473FF-5D39-4086-8314-6AE5F851781F}" type="presParOf" srcId="{CECDCD96-1E3A-4D0A-AA44-0453A42AF14F}" destId="{35BBE5BB-54E1-4CD3-91CD-ED8FADAB744A}" srcOrd="1" destOrd="0" presId="urn:microsoft.com/office/officeart/2005/8/layout/orgChart1"/>
    <dgm:cxn modelId="{83DED020-2B67-49DD-8C74-33112BA06890}" type="presParOf" srcId="{F2344648-C026-4250-A086-AD76CB1A1BDB}" destId="{20157DB2-0AC2-4C3B-95AE-14F89FFA350B}" srcOrd="1" destOrd="0" presId="urn:microsoft.com/office/officeart/2005/8/layout/orgChart1"/>
    <dgm:cxn modelId="{B0B87263-7ACE-4556-9906-00E91185E233}" type="presParOf" srcId="{F2344648-C026-4250-A086-AD76CB1A1BDB}" destId="{519EE225-F6AB-42E6-9336-F05A4EF80585}" srcOrd="2" destOrd="0" presId="urn:microsoft.com/office/officeart/2005/8/layout/orgChart1"/>
    <dgm:cxn modelId="{D1E6957A-7E82-4ED4-917C-7A760BF53F79}" type="presParOf" srcId="{E18724C2-86F5-4B4D-9529-1B23FDA7BB26}" destId="{51253ECF-588D-4015-8FC4-98E389C98C87}" srcOrd="4" destOrd="0" presId="urn:microsoft.com/office/officeart/2005/8/layout/orgChart1"/>
    <dgm:cxn modelId="{3A577571-3313-4544-946D-BF42DE160631}" type="presParOf" srcId="{E18724C2-86F5-4B4D-9529-1B23FDA7BB26}" destId="{EDA85F45-51C5-44FE-B749-C1C063D16593}" srcOrd="5" destOrd="0" presId="urn:microsoft.com/office/officeart/2005/8/layout/orgChart1"/>
    <dgm:cxn modelId="{B7015073-1215-4FDE-BF54-74D68A3455B1}" type="presParOf" srcId="{EDA85F45-51C5-44FE-B749-C1C063D16593}" destId="{9DEC0B68-05A4-4A72-B8C7-AAB96CF1B635}" srcOrd="0" destOrd="0" presId="urn:microsoft.com/office/officeart/2005/8/layout/orgChart1"/>
    <dgm:cxn modelId="{BDB1EFE3-6F73-4A73-9564-FB6D0CC4396F}" type="presParOf" srcId="{9DEC0B68-05A4-4A72-B8C7-AAB96CF1B635}" destId="{859BFA89-C608-4480-8370-BBF29E4ECA2A}" srcOrd="0" destOrd="0" presId="urn:microsoft.com/office/officeart/2005/8/layout/orgChart1"/>
    <dgm:cxn modelId="{4C1C0FA0-7F9A-47B7-AF35-591395C88E42}" type="presParOf" srcId="{9DEC0B68-05A4-4A72-B8C7-AAB96CF1B635}" destId="{EC8ABF02-740A-48C7-8F36-45296DDC6198}" srcOrd="1" destOrd="0" presId="urn:microsoft.com/office/officeart/2005/8/layout/orgChart1"/>
    <dgm:cxn modelId="{A54B07CA-23B3-4ED3-A54A-6B478DC7E8D5}" type="presParOf" srcId="{EDA85F45-51C5-44FE-B749-C1C063D16593}" destId="{A6DE10A8-18A3-4B4F-94F0-A6D3E1853B63}" srcOrd="1" destOrd="0" presId="urn:microsoft.com/office/officeart/2005/8/layout/orgChart1"/>
    <dgm:cxn modelId="{B3F47D3F-C59D-4AE9-B7EE-EADCD8023F3A}" type="presParOf" srcId="{EDA85F45-51C5-44FE-B749-C1C063D16593}" destId="{E1BB79B6-181D-4877-B63B-D4E2FA953EFE}" srcOrd="2" destOrd="0" presId="urn:microsoft.com/office/officeart/2005/8/layout/orgChart1"/>
    <dgm:cxn modelId="{5582D6D9-87A9-4818-A6B6-D9C98B90C3F2}" type="presParOf" srcId="{E6F2E1B9-C9C1-4197-8597-9B592AB146EA}" destId="{78B7136A-5B22-43F5-AC26-D3C715BC7159}" srcOrd="2" destOrd="0" presId="urn:microsoft.com/office/officeart/2005/8/layout/orgChart1"/>
    <dgm:cxn modelId="{8D3CAB65-5A8A-4B13-8EBF-A698FF69FD52}" type="presParOf" srcId="{CE2AE50B-4229-4E4D-86EA-4DA64C55855E}" destId="{CD072B5C-4F8A-485E-9A01-4F9897F606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B47C3A-ED6C-47BB-9EC1-7D8232CE25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BB62A40-E7A6-49AD-BF65-D66B5F0B8AC3}">
      <dgm:prSet custT="1"/>
      <dgm:spPr/>
      <dgm:t>
        <a:bodyPr/>
        <a:lstStyle/>
        <a:p>
          <a:pPr rtl="0"/>
          <a:r>
            <a:rPr lang="pl-PL" sz="1400" dirty="0"/>
            <a:t>Okres przejściowy </a:t>
          </a:r>
          <a:br>
            <a:rPr lang="pl-PL" sz="1400" dirty="0"/>
          </a:br>
          <a:r>
            <a:rPr lang="pl-PL" sz="1400" dirty="0"/>
            <a:t>2021 - 2022</a:t>
          </a:r>
        </a:p>
      </dgm:t>
    </dgm:pt>
    <dgm:pt modelId="{F742AB85-85E8-416A-B5CE-AF0BD3F7EE73}" type="parTrans" cxnId="{DD51427F-CC37-4544-AE6F-11BBF5FDC6C1}">
      <dgm:prSet/>
      <dgm:spPr/>
      <dgm:t>
        <a:bodyPr/>
        <a:lstStyle/>
        <a:p>
          <a:endParaRPr lang="pl-PL"/>
        </a:p>
      </dgm:t>
    </dgm:pt>
    <dgm:pt modelId="{F7E5CA78-E845-4568-AAB6-3D41A80E84AD}" type="sibTrans" cxnId="{DD51427F-CC37-4544-AE6F-11BBF5FDC6C1}">
      <dgm:prSet/>
      <dgm:spPr/>
      <dgm:t>
        <a:bodyPr/>
        <a:lstStyle/>
        <a:p>
          <a:endParaRPr lang="pl-PL"/>
        </a:p>
      </dgm:t>
    </dgm:pt>
    <dgm:pt modelId="{CC2AA538-1BA9-4A62-BE27-0F52975D252E}">
      <dgm:prSet custT="1"/>
      <dgm:spPr/>
      <dgm:t>
        <a:bodyPr/>
        <a:lstStyle/>
        <a:p>
          <a:pPr rtl="0"/>
          <a:r>
            <a:rPr lang="pl-PL" sz="1400" dirty="0"/>
            <a:t>1 516 000 zł</a:t>
          </a:r>
        </a:p>
      </dgm:t>
    </dgm:pt>
    <dgm:pt modelId="{6173F89D-4A3C-4ECE-B982-877E2ED73551}" type="parTrans" cxnId="{02328604-939E-42A8-8EEC-7444453A18F6}">
      <dgm:prSet/>
      <dgm:spPr/>
      <dgm:t>
        <a:bodyPr/>
        <a:lstStyle/>
        <a:p>
          <a:endParaRPr lang="pl-PL"/>
        </a:p>
      </dgm:t>
    </dgm:pt>
    <dgm:pt modelId="{F20BA29E-3787-434D-9B6A-1CF27E0B3660}" type="sibTrans" cxnId="{02328604-939E-42A8-8EEC-7444453A18F6}">
      <dgm:prSet/>
      <dgm:spPr/>
      <dgm:t>
        <a:bodyPr/>
        <a:lstStyle/>
        <a:p>
          <a:endParaRPr lang="pl-PL"/>
        </a:p>
      </dgm:t>
    </dgm:pt>
    <dgm:pt modelId="{F27D3D05-C104-4806-9D57-43D1DEC87CDE}">
      <dgm:prSet custT="1"/>
      <dgm:spPr/>
      <dgm:t>
        <a:bodyPr/>
        <a:lstStyle/>
        <a:p>
          <a:pPr rtl="0"/>
          <a:r>
            <a:rPr lang="pl-PL" sz="1400" dirty="0"/>
            <a:t>19 miejsc pracy</a:t>
          </a:r>
        </a:p>
      </dgm:t>
    </dgm:pt>
    <dgm:pt modelId="{7FE8F9BF-EC28-460A-9030-14975ACCD628}" type="parTrans" cxnId="{68515AD0-6D2A-4CC1-B799-8521C6C123F4}">
      <dgm:prSet/>
      <dgm:spPr/>
      <dgm:t>
        <a:bodyPr/>
        <a:lstStyle/>
        <a:p>
          <a:endParaRPr lang="pl-PL"/>
        </a:p>
      </dgm:t>
    </dgm:pt>
    <dgm:pt modelId="{B7618B26-ED0D-44CD-964F-6E38175C0BFC}" type="sibTrans" cxnId="{68515AD0-6D2A-4CC1-B799-8521C6C123F4}">
      <dgm:prSet/>
      <dgm:spPr/>
      <dgm:t>
        <a:bodyPr/>
        <a:lstStyle/>
        <a:p>
          <a:endParaRPr lang="pl-PL"/>
        </a:p>
      </dgm:t>
    </dgm:pt>
    <dgm:pt modelId="{520EB6F0-2DA3-4205-AA82-E259C03961FE}">
      <dgm:prSet custT="1"/>
      <dgm:spPr/>
      <dgm:t>
        <a:bodyPr/>
        <a:lstStyle/>
        <a:p>
          <a:pPr rtl="0"/>
          <a:r>
            <a:rPr lang="pl-PL" sz="1400" dirty="0"/>
            <a:t>PROW</a:t>
          </a:r>
        </a:p>
      </dgm:t>
    </dgm:pt>
    <dgm:pt modelId="{BF34C954-1CF6-4B61-83C6-BA64D55D1241}" type="parTrans" cxnId="{945CAF88-38CE-467B-9642-E3C3CD106D3D}">
      <dgm:prSet/>
      <dgm:spPr/>
      <dgm:t>
        <a:bodyPr/>
        <a:lstStyle/>
        <a:p>
          <a:endParaRPr lang="pl-PL"/>
        </a:p>
      </dgm:t>
    </dgm:pt>
    <dgm:pt modelId="{B0EB69C3-8A8F-4306-BF42-CA5BA9C6B29B}" type="sibTrans" cxnId="{945CAF88-38CE-467B-9642-E3C3CD106D3D}">
      <dgm:prSet/>
      <dgm:spPr/>
      <dgm:t>
        <a:bodyPr/>
        <a:lstStyle/>
        <a:p>
          <a:endParaRPr lang="pl-PL"/>
        </a:p>
      </dgm:t>
    </dgm:pt>
    <dgm:pt modelId="{DC0531A4-1888-43C1-9421-005230BA1F1C}" type="pres">
      <dgm:prSet presAssocID="{60B47C3A-ED6C-47BB-9EC1-7D8232CE25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EA6AE282-8B95-4B3D-B53B-B63311A30EB3}" type="pres">
      <dgm:prSet presAssocID="{9BB62A40-E7A6-49AD-BF65-D66B5F0B8AC3}" presName="hierRoot1" presStyleCnt="0">
        <dgm:presLayoutVars>
          <dgm:hierBranch val="init"/>
        </dgm:presLayoutVars>
      </dgm:prSet>
      <dgm:spPr/>
    </dgm:pt>
    <dgm:pt modelId="{E2B84DC4-86CA-4AE1-9C82-CBC4F4CBBA06}" type="pres">
      <dgm:prSet presAssocID="{9BB62A40-E7A6-49AD-BF65-D66B5F0B8AC3}" presName="rootComposite1" presStyleCnt="0"/>
      <dgm:spPr/>
    </dgm:pt>
    <dgm:pt modelId="{63E999CB-046E-4BD2-990B-31D1F407DA78}" type="pres">
      <dgm:prSet presAssocID="{9BB62A40-E7A6-49AD-BF65-D66B5F0B8AC3}" presName="rootText1" presStyleLbl="node0" presStyleIdx="0" presStyleCnt="1" custScaleX="17938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9BF6ADC-FA6A-4626-9088-AFDDC37D1429}" type="pres">
      <dgm:prSet presAssocID="{9BB62A40-E7A6-49AD-BF65-D66B5F0B8AC3}" presName="rootConnector1" presStyleLbl="node1" presStyleIdx="0" presStyleCnt="0"/>
      <dgm:spPr/>
      <dgm:t>
        <a:bodyPr/>
        <a:lstStyle/>
        <a:p>
          <a:endParaRPr lang="pl-PL"/>
        </a:p>
      </dgm:t>
    </dgm:pt>
    <dgm:pt modelId="{CBCEF008-6696-43EE-BD7B-95D247042B2D}" type="pres">
      <dgm:prSet presAssocID="{9BB62A40-E7A6-49AD-BF65-D66B5F0B8AC3}" presName="hierChild2" presStyleCnt="0"/>
      <dgm:spPr/>
    </dgm:pt>
    <dgm:pt modelId="{54943F25-C794-4019-99F9-C54EF22DDED5}" type="pres">
      <dgm:prSet presAssocID="{BF34C954-1CF6-4B61-83C6-BA64D55D1241}" presName="Name37" presStyleLbl="parChTrans1D2" presStyleIdx="0" presStyleCnt="1"/>
      <dgm:spPr/>
      <dgm:t>
        <a:bodyPr/>
        <a:lstStyle/>
        <a:p>
          <a:endParaRPr lang="pl-PL"/>
        </a:p>
      </dgm:t>
    </dgm:pt>
    <dgm:pt modelId="{BDE1F3FC-7CB9-415B-B06E-FC21689B533B}" type="pres">
      <dgm:prSet presAssocID="{520EB6F0-2DA3-4205-AA82-E259C03961FE}" presName="hierRoot2" presStyleCnt="0">
        <dgm:presLayoutVars>
          <dgm:hierBranch val="init"/>
        </dgm:presLayoutVars>
      </dgm:prSet>
      <dgm:spPr/>
    </dgm:pt>
    <dgm:pt modelId="{D42F4A43-3243-4AFF-9ECC-905FE7199D01}" type="pres">
      <dgm:prSet presAssocID="{520EB6F0-2DA3-4205-AA82-E259C03961FE}" presName="rootComposite" presStyleCnt="0"/>
      <dgm:spPr/>
    </dgm:pt>
    <dgm:pt modelId="{4010082C-B495-451A-83CF-ED2CCF4BD04A}" type="pres">
      <dgm:prSet presAssocID="{520EB6F0-2DA3-4205-AA82-E259C03961F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7DA7FCE-9F73-4E18-9D23-F12C59B9A67C}" type="pres">
      <dgm:prSet presAssocID="{520EB6F0-2DA3-4205-AA82-E259C03961FE}" presName="rootConnector" presStyleLbl="node2" presStyleIdx="0" presStyleCnt="1"/>
      <dgm:spPr/>
      <dgm:t>
        <a:bodyPr/>
        <a:lstStyle/>
        <a:p>
          <a:endParaRPr lang="pl-PL"/>
        </a:p>
      </dgm:t>
    </dgm:pt>
    <dgm:pt modelId="{E130781B-33C3-43F7-B6ED-5F4BC2F1413E}" type="pres">
      <dgm:prSet presAssocID="{520EB6F0-2DA3-4205-AA82-E259C03961FE}" presName="hierChild4" presStyleCnt="0"/>
      <dgm:spPr/>
    </dgm:pt>
    <dgm:pt modelId="{03E13BF4-82EB-4602-9C76-CC1EE180D9CA}" type="pres">
      <dgm:prSet presAssocID="{6173F89D-4A3C-4ECE-B982-877E2ED73551}" presName="Name37" presStyleLbl="parChTrans1D3" presStyleIdx="0" presStyleCnt="2"/>
      <dgm:spPr/>
      <dgm:t>
        <a:bodyPr/>
        <a:lstStyle/>
        <a:p>
          <a:endParaRPr lang="pl-PL"/>
        </a:p>
      </dgm:t>
    </dgm:pt>
    <dgm:pt modelId="{34D0BA01-2C2C-4FAE-817B-671217A5F910}" type="pres">
      <dgm:prSet presAssocID="{CC2AA538-1BA9-4A62-BE27-0F52975D252E}" presName="hierRoot2" presStyleCnt="0">
        <dgm:presLayoutVars>
          <dgm:hierBranch val="init"/>
        </dgm:presLayoutVars>
      </dgm:prSet>
      <dgm:spPr/>
    </dgm:pt>
    <dgm:pt modelId="{16DFA949-232C-4166-A6AC-D6BAC0EF626B}" type="pres">
      <dgm:prSet presAssocID="{CC2AA538-1BA9-4A62-BE27-0F52975D252E}" presName="rootComposite" presStyleCnt="0"/>
      <dgm:spPr/>
    </dgm:pt>
    <dgm:pt modelId="{77F8518D-FDBE-4948-9A61-6410127E4C6C}" type="pres">
      <dgm:prSet presAssocID="{CC2AA538-1BA9-4A62-BE27-0F52975D252E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DE090F7-15AA-4C5C-8291-3DD4E87FAD4C}" type="pres">
      <dgm:prSet presAssocID="{CC2AA538-1BA9-4A62-BE27-0F52975D252E}" presName="rootConnector" presStyleLbl="node3" presStyleIdx="0" presStyleCnt="2"/>
      <dgm:spPr/>
      <dgm:t>
        <a:bodyPr/>
        <a:lstStyle/>
        <a:p>
          <a:endParaRPr lang="pl-PL"/>
        </a:p>
      </dgm:t>
    </dgm:pt>
    <dgm:pt modelId="{8D8FFAF5-8D0F-475E-87C6-E869D80E660E}" type="pres">
      <dgm:prSet presAssocID="{CC2AA538-1BA9-4A62-BE27-0F52975D252E}" presName="hierChild4" presStyleCnt="0"/>
      <dgm:spPr/>
    </dgm:pt>
    <dgm:pt modelId="{FE920ABF-EF8B-45D8-9E51-2BA8222ADA00}" type="pres">
      <dgm:prSet presAssocID="{CC2AA538-1BA9-4A62-BE27-0F52975D252E}" presName="hierChild5" presStyleCnt="0"/>
      <dgm:spPr/>
    </dgm:pt>
    <dgm:pt modelId="{F4917F09-7B1B-4B9F-9FC0-4171665845E1}" type="pres">
      <dgm:prSet presAssocID="{7FE8F9BF-EC28-460A-9030-14975ACCD628}" presName="Name37" presStyleLbl="parChTrans1D3" presStyleIdx="1" presStyleCnt="2"/>
      <dgm:spPr/>
      <dgm:t>
        <a:bodyPr/>
        <a:lstStyle/>
        <a:p>
          <a:endParaRPr lang="pl-PL"/>
        </a:p>
      </dgm:t>
    </dgm:pt>
    <dgm:pt modelId="{4F28E230-6FF4-4A9C-99B9-86C680DAF90D}" type="pres">
      <dgm:prSet presAssocID="{F27D3D05-C104-4806-9D57-43D1DEC87CDE}" presName="hierRoot2" presStyleCnt="0">
        <dgm:presLayoutVars>
          <dgm:hierBranch val="init"/>
        </dgm:presLayoutVars>
      </dgm:prSet>
      <dgm:spPr/>
    </dgm:pt>
    <dgm:pt modelId="{B96A2EDB-7893-44B9-97EB-ADE6F655C2B0}" type="pres">
      <dgm:prSet presAssocID="{F27D3D05-C104-4806-9D57-43D1DEC87CDE}" presName="rootComposite" presStyleCnt="0"/>
      <dgm:spPr/>
    </dgm:pt>
    <dgm:pt modelId="{71BC6748-9557-481E-B804-A37EC8E716B6}" type="pres">
      <dgm:prSet presAssocID="{F27D3D05-C104-4806-9D57-43D1DEC87CDE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BBF5724-29E0-4DE9-9D12-5ACC473DF49E}" type="pres">
      <dgm:prSet presAssocID="{F27D3D05-C104-4806-9D57-43D1DEC87CDE}" presName="rootConnector" presStyleLbl="node3" presStyleIdx="1" presStyleCnt="2"/>
      <dgm:spPr/>
      <dgm:t>
        <a:bodyPr/>
        <a:lstStyle/>
        <a:p>
          <a:endParaRPr lang="pl-PL"/>
        </a:p>
      </dgm:t>
    </dgm:pt>
    <dgm:pt modelId="{4CEE96C2-42C8-459D-9AA5-DC68E6CC1498}" type="pres">
      <dgm:prSet presAssocID="{F27D3D05-C104-4806-9D57-43D1DEC87CDE}" presName="hierChild4" presStyleCnt="0"/>
      <dgm:spPr/>
    </dgm:pt>
    <dgm:pt modelId="{2C530154-E8F8-4F97-83E6-5B4D34F7C0CC}" type="pres">
      <dgm:prSet presAssocID="{F27D3D05-C104-4806-9D57-43D1DEC87CDE}" presName="hierChild5" presStyleCnt="0"/>
      <dgm:spPr/>
    </dgm:pt>
    <dgm:pt modelId="{8898FB0B-2F27-4D19-AE88-D0F0DF998DF4}" type="pres">
      <dgm:prSet presAssocID="{520EB6F0-2DA3-4205-AA82-E259C03961FE}" presName="hierChild5" presStyleCnt="0"/>
      <dgm:spPr/>
    </dgm:pt>
    <dgm:pt modelId="{9650A8CE-96B2-4C70-81AE-4F389B5EB4A8}" type="pres">
      <dgm:prSet presAssocID="{9BB62A40-E7A6-49AD-BF65-D66B5F0B8AC3}" presName="hierChild3" presStyleCnt="0"/>
      <dgm:spPr/>
    </dgm:pt>
  </dgm:ptLst>
  <dgm:cxnLst>
    <dgm:cxn modelId="{396EDCB7-17F1-4525-9545-A86F1F8C6614}" type="presOf" srcId="{9BB62A40-E7A6-49AD-BF65-D66B5F0B8AC3}" destId="{63E999CB-046E-4BD2-990B-31D1F407DA78}" srcOrd="0" destOrd="0" presId="urn:microsoft.com/office/officeart/2005/8/layout/orgChart1"/>
    <dgm:cxn modelId="{6F6E3F6F-24EA-4403-8627-B0C9787E69B2}" type="presOf" srcId="{F27D3D05-C104-4806-9D57-43D1DEC87CDE}" destId="{9BBF5724-29E0-4DE9-9D12-5ACC473DF49E}" srcOrd="1" destOrd="0" presId="urn:microsoft.com/office/officeart/2005/8/layout/orgChart1"/>
    <dgm:cxn modelId="{E4B880BD-4EC3-439F-99B8-65AE205BCD85}" type="presOf" srcId="{9BB62A40-E7A6-49AD-BF65-D66B5F0B8AC3}" destId="{D9BF6ADC-FA6A-4626-9088-AFDDC37D1429}" srcOrd="1" destOrd="0" presId="urn:microsoft.com/office/officeart/2005/8/layout/orgChart1"/>
    <dgm:cxn modelId="{E91BABA3-2BD8-40B0-AD37-EAB716B14FBA}" type="presOf" srcId="{6173F89D-4A3C-4ECE-B982-877E2ED73551}" destId="{03E13BF4-82EB-4602-9C76-CC1EE180D9CA}" srcOrd="0" destOrd="0" presId="urn:microsoft.com/office/officeart/2005/8/layout/orgChart1"/>
    <dgm:cxn modelId="{93C1A937-65AB-413C-B493-B36A890B9601}" type="presOf" srcId="{CC2AA538-1BA9-4A62-BE27-0F52975D252E}" destId="{77F8518D-FDBE-4948-9A61-6410127E4C6C}" srcOrd="0" destOrd="0" presId="urn:microsoft.com/office/officeart/2005/8/layout/orgChart1"/>
    <dgm:cxn modelId="{D7995BA1-249F-46CA-AD90-8CB1DBCD0BE6}" type="presOf" srcId="{BF34C954-1CF6-4B61-83C6-BA64D55D1241}" destId="{54943F25-C794-4019-99F9-C54EF22DDED5}" srcOrd="0" destOrd="0" presId="urn:microsoft.com/office/officeart/2005/8/layout/orgChart1"/>
    <dgm:cxn modelId="{945CAF88-38CE-467B-9642-E3C3CD106D3D}" srcId="{9BB62A40-E7A6-49AD-BF65-D66B5F0B8AC3}" destId="{520EB6F0-2DA3-4205-AA82-E259C03961FE}" srcOrd="0" destOrd="0" parTransId="{BF34C954-1CF6-4B61-83C6-BA64D55D1241}" sibTransId="{B0EB69C3-8A8F-4306-BF42-CA5BA9C6B29B}"/>
    <dgm:cxn modelId="{DD51427F-CC37-4544-AE6F-11BBF5FDC6C1}" srcId="{60B47C3A-ED6C-47BB-9EC1-7D8232CE2529}" destId="{9BB62A40-E7A6-49AD-BF65-D66B5F0B8AC3}" srcOrd="0" destOrd="0" parTransId="{F742AB85-85E8-416A-B5CE-AF0BD3F7EE73}" sibTransId="{F7E5CA78-E845-4568-AAB6-3D41A80E84AD}"/>
    <dgm:cxn modelId="{2525275D-4018-4ED2-A1D8-64714FEE2D12}" type="presOf" srcId="{60B47C3A-ED6C-47BB-9EC1-7D8232CE2529}" destId="{DC0531A4-1888-43C1-9421-005230BA1F1C}" srcOrd="0" destOrd="0" presId="urn:microsoft.com/office/officeart/2005/8/layout/orgChart1"/>
    <dgm:cxn modelId="{4F9D26B9-C2D8-46FC-9384-C77B854A2117}" type="presOf" srcId="{520EB6F0-2DA3-4205-AA82-E259C03961FE}" destId="{67DA7FCE-9F73-4E18-9D23-F12C59B9A67C}" srcOrd="1" destOrd="0" presId="urn:microsoft.com/office/officeart/2005/8/layout/orgChart1"/>
    <dgm:cxn modelId="{E15B5D3B-8B84-430A-9BCF-FB27BD3F3CC7}" type="presOf" srcId="{CC2AA538-1BA9-4A62-BE27-0F52975D252E}" destId="{3DE090F7-15AA-4C5C-8291-3DD4E87FAD4C}" srcOrd="1" destOrd="0" presId="urn:microsoft.com/office/officeart/2005/8/layout/orgChart1"/>
    <dgm:cxn modelId="{68515AD0-6D2A-4CC1-B799-8521C6C123F4}" srcId="{520EB6F0-2DA3-4205-AA82-E259C03961FE}" destId="{F27D3D05-C104-4806-9D57-43D1DEC87CDE}" srcOrd="1" destOrd="0" parTransId="{7FE8F9BF-EC28-460A-9030-14975ACCD628}" sibTransId="{B7618B26-ED0D-44CD-964F-6E38175C0BFC}"/>
    <dgm:cxn modelId="{8FC425EE-C42B-4A03-AC76-CC287CA45F9E}" type="presOf" srcId="{520EB6F0-2DA3-4205-AA82-E259C03961FE}" destId="{4010082C-B495-451A-83CF-ED2CCF4BD04A}" srcOrd="0" destOrd="0" presId="urn:microsoft.com/office/officeart/2005/8/layout/orgChart1"/>
    <dgm:cxn modelId="{D41C2244-E48B-4C84-BD1A-363CCC8186B2}" type="presOf" srcId="{F27D3D05-C104-4806-9D57-43D1DEC87CDE}" destId="{71BC6748-9557-481E-B804-A37EC8E716B6}" srcOrd="0" destOrd="0" presId="urn:microsoft.com/office/officeart/2005/8/layout/orgChart1"/>
    <dgm:cxn modelId="{02328604-939E-42A8-8EEC-7444453A18F6}" srcId="{520EB6F0-2DA3-4205-AA82-E259C03961FE}" destId="{CC2AA538-1BA9-4A62-BE27-0F52975D252E}" srcOrd="0" destOrd="0" parTransId="{6173F89D-4A3C-4ECE-B982-877E2ED73551}" sibTransId="{F20BA29E-3787-434D-9B6A-1CF27E0B3660}"/>
    <dgm:cxn modelId="{9712AF3F-A3F7-4980-941D-F9588E831C1A}" type="presOf" srcId="{7FE8F9BF-EC28-460A-9030-14975ACCD628}" destId="{F4917F09-7B1B-4B9F-9FC0-4171665845E1}" srcOrd="0" destOrd="0" presId="urn:microsoft.com/office/officeart/2005/8/layout/orgChart1"/>
    <dgm:cxn modelId="{E0EE726F-D172-4481-96E3-4A6D293C11D0}" type="presParOf" srcId="{DC0531A4-1888-43C1-9421-005230BA1F1C}" destId="{EA6AE282-8B95-4B3D-B53B-B63311A30EB3}" srcOrd="0" destOrd="0" presId="urn:microsoft.com/office/officeart/2005/8/layout/orgChart1"/>
    <dgm:cxn modelId="{59509434-34FD-43FE-9289-47D8A39F3C0F}" type="presParOf" srcId="{EA6AE282-8B95-4B3D-B53B-B63311A30EB3}" destId="{E2B84DC4-86CA-4AE1-9C82-CBC4F4CBBA06}" srcOrd="0" destOrd="0" presId="urn:microsoft.com/office/officeart/2005/8/layout/orgChart1"/>
    <dgm:cxn modelId="{E978CE45-E972-4453-BF1C-D80A1C4103B7}" type="presParOf" srcId="{E2B84DC4-86CA-4AE1-9C82-CBC4F4CBBA06}" destId="{63E999CB-046E-4BD2-990B-31D1F407DA78}" srcOrd="0" destOrd="0" presId="urn:microsoft.com/office/officeart/2005/8/layout/orgChart1"/>
    <dgm:cxn modelId="{949E5E7D-745C-4FEF-AEF2-A9D627BAB5CB}" type="presParOf" srcId="{E2B84DC4-86CA-4AE1-9C82-CBC4F4CBBA06}" destId="{D9BF6ADC-FA6A-4626-9088-AFDDC37D1429}" srcOrd="1" destOrd="0" presId="urn:microsoft.com/office/officeart/2005/8/layout/orgChart1"/>
    <dgm:cxn modelId="{969B3234-032F-42B9-9C90-1A198101E08E}" type="presParOf" srcId="{EA6AE282-8B95-4B3D-B53B-B63311A30EB3}" destId="{CBCEF008-6696-43EE-BD7B-95D247042B2D}" srcOrd="1" destOrd="0" presId="urn:microsoft.com/office/officeart/2005/8/layout/orgChart1"/>
    <dgm:cxn modelId="{7BE8C140-86A2-4058-BE69-61B159EEF8DB}" type="presParOf" srcId="{CBCEF008-6696-43EE-BD7B-95D247042B2D}" destId="{54943F25-C794-4019-99F9-C54EF22DDED5}" srcOrd="0" destOrd="0" presId="urn:microsoft.com/office/officeart/2005/8/layout/orgChart1"/>
    <dgm:cxn modelId="{78552130-5071-4100-8805-F9BA4C6DCA00}" type="presParOf" srcId="{CBCEF008-6696-43EE-BD7B-95D247042B2D}" destId="{BDE1F3FC-7CB9-415B-B06E-FC21689B533B}" srcOrd="1" destOrd="0" presId="urn:microsoft.com/office/officeart/2005/8/layout/orgChart1"/>
    <dgm:cxn modelId="{9E8A84CE-3CC3-48D2-9325-6F161873CA10}" type="presParOf" srcId="{BDE1F3FC-7CB9-415B-B06E-FC21689B533B}" destId="{D42F4A43-3243-4AFF-9ECC-905FE7199D01}" srcOrd="0" destOrd="0" presId="urn:microsoft.com/office/officeart/2005/8/layout/orgChart1"/>
    <dgm:cxn modelId="{1F92AE32-3C31-4536-B8F5-2ED296EA25C1}" type="presParOf" srcId="{D42F4A43-3243-4AFF-9ECC-905FE7199D01}" destId="{4010082C-B495-451A-83CF-ED2CCF4BD04A}" srcOrd="0" destOrd="0" presId="urn:microsoft.com/office/officeart/2005/8/layout/orgChart1"/>
    <dgm:cxn modelId="{85050AB6-1382-49FB-9265-B8FDA76B52F1}" type="presParOf" srcId="{D42F4A43-3243-4AFF-9ECC-905FE7199D01}" destId="{67DA7FCE-9F73-4E18-9D23-F12C59B9A67C}" srcOrd="1" destOrd="0" presId="urn:microsoft.com/office/officeart/2005/8/layout/orgChart1"/>
    <dgm:cxn modelId="{D8DFC819-EE78-4C15-82F4-AF3409254501}" type="presParOf" srcId="{BDE1F3FC-7CB9-415B-B06E-FC21689B533B}" destId="{E130781B-33C3-43F7-B6ED-5F4BC2F1413E}" srcOrd="1" destOrd="0" presId="urn:microsoft.com/office/officeart/2005/8/layout/orgChart1"/>
    <dgm:cxn modelId="{89C96DCC-29E1-4C8E-A1A3-85B35DF6E722}" type="presParOf" srcId="{E130781B-33C3-43F7-B6ED-5F4BC2F1413E}" destId="{03E13BF4-82EB-4602-9C76-CC1EE180D9CA}" srcOrd="0" destOrd="0" presId="urn:microsoft.com/office/officeart/2005/8/layout/orgChart1"/>
    <dgm:cxn modelId="{A327A90A-E86C-44E3-8132-3C5E62C835F6}" type="presParOf" srcId="{E130781B-33C3-43F7-B6ED-5F4BC2F1413E}" destId="{34D0BA01-2C2C-4FAE-817B-671217A5F910}" srcOrd="1" destOrd="0" presId="urn:microsoft.com/office/officeart/2005/8/layout/orgChart1"/>
    <dgm:cxn modelId="{DF431855-B9FB-4933-8634-C6C41CB61A3B}" type="presParOf" srcId="{34D0BA01-2C2C-4FAE-817B-671217A5F910}" destId="{16DFA949-232C-4166-A6AC-D6BAC0EF626B}" srcOrd="0" destOrd="0" presId="urn:microsoft.com/office/officeart/2005/8/layout/orgChart1"/>
    <dgm:cxn modelId="{35B18366-6115-4675-81FB-1B3911B9B18A}" type="presParOf" srcId="{16DFA949-232C-4166-A6AC-D6BAC0EF626B}" destId="{77F8518D-FDBE-4948-9A61-6410127E4C6C}" srcOrd="0" destOrd="0" presId="urn:microsoft.com/office/officeart/2005/8/layout/orgChart1"/>
    <dgm:cxn modelId="{5F5B6EEC-90FC-4C38-A0D9-9303A803375B}" type="presParOf" srcId="{16DFA949-232C-4166-A6AC-D6BAC0EF626B}" destId="{3DE090F7-15AA-4C5C-8291-3DD4E87FAD4C}" srcOrd="1" destOrd="0" presId="urn:microsoft.com/office/officeart/2005/8/layout/orgChart1"/>
    <dgm:cxn modelId="{E98B1B54-3371-4485-8DE6-4658B215C9CB}" type="presParOf" srcId="{34D0BA01-2C2C-4FAE-817B-671217A5F910}" destId="{8D8FFAF5-8D0F-475E-87C6-E869D80E660E}" srcOrd="1" destOrd="0" presId="urn:microsoft.com/office/officeart/2005/8/layout/orgChart1"/>
    <dgm:cxn modelId="{B37DB06C-9F45-4ED4-97F2-B57EEE299D9A}" type="presParOf" srcId="{34D0BA01-2C2C-4FAE-817B-671217A5F910}" destId="{FE920ABF-EF8B-45D8-9E51-2BA8222ADA00}" srcOrd="2" destOrd="0" presId="urn:microsoft.com/office/officeart/2005/8/layout/orgChart1"/>
    <dgm:cxn modelId="{A33F29CA-15C1-4A02-A785-7D4EF5C119F8}" type="presParOf" srcId="{E130781B-33C3-43F7-B6ED-5F4BC2F1413E}" destId="{F4917F09-7B1B-4B9F-9FC0-4171665845E1}" srcOrd="2" destOrd="0" presId="urn:microsoft.com/office/officeart/2005/8/layout/orgChart1"/>
    <dgm:cxn modelId="{0501C19A-2A03-4BB5-886A-DC4777D0BA0B}" type="presParOf" srcId="{E130781B-33C3-43F7-B6ED-5F4BC2F1413E}" destId="{4F28E230-6FF4-4A9C-99B9-86C680DAF90D}" srcOrd="3" destOrd="0" presId="urn:microsoft.com/office/officeart/2005/8/layout/orgChart1"/>
    <dgm:cxn modelId="{F1561BB0-D13B-472E-AE7B-8FAA10F26C51}" type="presParOf" srcId="{4F28E230-6FF4-4A9C-99B9-86C680DAF90D}" destId="{B96A2EDB-7893-44B9-97EB-ADE6F655C2B0}" srcOrd="0" destOrd="0" presId="urn:microsoft.com/office/officeart/2005/8/layout/orgChart1"/>
    <dgm:cxn modelId="{9272DB9F-C975-43EE-86F3-653CA288BA5C}" type="presParOf" srcId="{B96A2EDB-7893-44B9-97EB-ADE6F655C2B0}" destId="{71BC6748-9557-481E-B804-A37EC8E716B6}" srcOrd="0" destOrd="0" presId="urn:microsoft.com/office/officeart/2005/8/layout/orgChart1"/>
    <dgm:cxn modelId="{ABB4FE04-E53E-4439-A780-AAD434748BDC}" type="presParOf" srcId="{B96A2EDB-7893-44B9-97EB-ADE6F655C2B0}" destId="{9BBF5724-29E0-4DE9-9D12-5ACC473DF49E}" srcOrd="1" destOrd="0" presId="urn:microsoft.com/office/officeart/2005/8/layout/orgChart1"/>
    <dgm:cxn modelId="{842E93C3-8FC8-407B-B594-4E47CE04D745}" type="presParOf" srcId="{4F28E230-6FF4-4A9C-99B9-86C680DAF90D}" destId="{4CEE96C2-42C8-459D-9AA5-DC68E6CC1498}" srcOrd="1" destOrd="0" presId="urn:microsoft.com/office/officeart/2005/8/layout/orgChart1"/>
    <dgm:cxn modelId="{F7C5FC32-7E51-4DAA-A1DC-909773C98945}" type="presParOf" srcId="{4F28E230-6FF4-4A9C-99B9-86C680DAF90D}" destId="{2C530154-E8F8-4F97-83E6-5B4D34F7C0CC}" srcOrd="2" destOrd="0" presId="urn:microsoft.com/office/officeart/2005/8/layout/orgChart1"/>
    <dgm:cxn modelId="{94D8C3E6-0BF6-4A94-99C8-AFD8EE8AEAF7}" type="presParOf" srcId="{BDE1F3FC-7CB9-415B-B06E-FC21689B533B}" destId="{8898FB0B-2F27-4D19-AE88-D0F0DF998DF4}" srcOrd="2" destOrd="0" presId="urn:microsoft.com/office/officeart/2005/8/layout/orgChart1"/>
    <dgm:cxn modelId="{606E7017-E579-494F-9BC6-37BA6BCFB506}" type="presParOf" srcId="{EA6AE282-8B95-4B3D-B53B-B63311A30EB3}" destId="{9650A8CE-96B2-4C70-81AE-4F389B5EB4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E13327-4457-4583-9975-534064CDC0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0590EA6-A5E2-48E1-BA96-CF51F3248AEB}">
      <dgm:prSet/>
      <dgm:spPr/>
      <dgm:t>
        <a:bodyPr/>
        <a:lstStyle/>
        <a:p>
          <a:pPr algn="ctr" rtl="0"/>
          <a:r>
            <a:rPr lang="pl-PL" dirty="0"/>
            <a:t>Razem powstało 215 miejsc pracy</a:t>
          </a:r>
        </a:p>
      </dgm:t>
    </dgm:pt>
    <dgm:pt modelId="{53A149D4-4E6D-48ED-BCCC-76E964FD2B30}" type="parTrans" cxnId="{6E323595-CAD9-4D5F-851C-E3CC6931E480}">
      <dgm:prSet/>
      <dgm:spPr/>
      <dgm:t>
        <a:bodyPr/>
        <a:lstStyle/>
        <a:p>
          <a:pPr algn="ctr"/>
          <a:endParaRPr lang="pl-PL"/>
        </a:p>
      </dgm:t>
    </dgm:pt>
    <dgm:pt modelId="{A8B4F8CF-8066-4B0E-BD16-DD5466207738}" type="sibTrans" cxnId="{6E323595-CAD9-4D5F-851C-E3CC6931E480}">
      <dgm:prSet/>
      <dgm:spPr/>
      <dgm:t>
        <a:bodyPr/>
        <a:lstStyle/>
        <a:p>
          <a:pPr algn="ctr"/>
          <a:endParaRPr lang="pl-PL"/>
        </a:p>
      </dgm:t>
    </dgm:pt>
    <dgm:pt modelId="{CEAC1EF4-3502-4D6B-BA84-EB7C734A6036}">
      <dgm:prSet/>
      <dgm:spPr/>
      <dgm:t>
        <a:bodyPr/>
        <a:lstStyle/>
        <a:p>
          <a:pPr algn="ctr" rtl="0"/>
          <a:r>
            <a:rPr lang="pl-PL" dirty="0"/>
            <a:t>Kwota zaangażowanych środków 23 636 352,04 zł</a:t>
          </a:r>
        </a:p>
      </dgm:t>
    </dgm:pt>
    <dgm:pt modelId="{06D9143B-C6D4-45D5-BDB1-C7D0FD8F51DC}" type="parTrans" cxnId="{432DD5DD-0BDF-408F-8BB5-B08FE89B6277}">
      <dgm:prSet/>
      <dgm:spPr/>
      <dgm:t>
        <a:bodyPr/>
        <a:lstStyle/>
        <a:p>
          <a:pPr algn="ctr"/>
          <a:endParaRPr lang="pl-PL"/>
        </a:p>
      </dgm:t>
    </dgm:pt>
    <dgm:pt modelId="{3F1DFC07-6E33-4238-A849-6849C072111A}" type="sibTrans" cxnId="{432DD5DD-0BDF-408F-8BB5-B08FE89B6277}">
      <dgm:prSet/>
      <dgm:spPr/>
      <dgm:t>
        <a:bodyPr/>
        <a:lstStyle/>
        <a:p>
          <a:pPr algn="ctr"/>
          <a:endParaRPr lang="pl-PL"/>
        </a:p>
      </dgm:t>
    </dgm:pt>
    <dgm:pt modelId="{4E6E9A5C-A800-45A7-A955-F8F17D5DA31C}" type="pres">
      <dgm:prSet presAssocID="{07E13327-4457-4583-9975-534064CDC0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73C7885-6BD0-415E-A7D0-ACD1F7D03BCB}" type="pres">
      <dgm:prSet presAssocID="{30590EA6-A5E2-48E1-BA96-CF51F3248AEB}" presName="parentText" presStyleLbl="node1" presStyleIdx="0" presStyleCnt="2" custLinFactNeighborX="2846" custLinFactNeighborY="3554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80D33A-A496-4381-AAB7-FB81CF66E572}" type="pres">
      <dgm:prSet presAssocID="{A8B4F8CF-8066-4B0E-BD16-DD5466207738}" presName="spacer" presStyleCnt="0"/>
      <dgm:spPr/>
    </dgm:pt>
    <dgm:pt modelId="{BED7B1B5-B64B-4960-B2E9-5A95BDFFFE4E}" type="pres">
      <dgm:prSet presAssocID="{CEAC1EF4-3502-4D6B-BA84-EB7C734A603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E323595-CAD9-4D5F-851C-E3CC6931E480}" srcId="{07E13327-4457-4583-9975-534064CDC02B}" destId="{30590EA6-A5E2-48E1-BA96-CF51F3248AEB}" srcOrd="0" destOrd="0" parTransId="{53A149D4-4E6D-48ED-BCCC-76E964FD2B30}" sibTransId="{A8B4F8CF-8066-4B0E-BD16-DD5466207738}"/>
    <dgm:cxn modelId="{6127C9FA-158E-4203-9CAA-D91B2FEC793A}" type="presOf" srcId="{07E13327-4457-4583-9975-534064CDC02B}" destId="{4E6E9A5C-A800-45A7-A955-F8F17D5DA31C}" srcOrd="0" destOrd="0" presId="urn:microsoft.com/office/officeart/2005/8/layout/vList2"/>
    <dgm:cxn modelId="{C3BED6E8-CF8E-4E2F-9F97-AF4DEB5480FB}" type="presOf" srcId="{30590EA6-A5E2-48E1-BA96-CF51F3248AEB}" destId="{073C7885-6BD0-415E-A7D0-ACD1F7D03BCB}" srcOrd="0" destOrd="0" presId="urn:microsoft.com/office/officeart/2005/8/layout/vList2"/>
    <dgm:cxn modelId="{432DD5DD-0BDF-408F-8BB5-B08FE89B6277}" srcId="{07E13327-4457-4583-9975-534064CDC02B}" destId="{CEAC1EF4-3502-4D6B-BA84-EB7C734A6036}" srcOrd="1" destOrd="0" parTransId="{06D9143B-C6D4-45D5-BDB1-C7D0FD8F51DC}" sibTransId="{3F1DFC07-6E33-4238-A849-6849C072111A}"/>
    <dgm:cxn modelId="{FF47A4DC-097F-4A27-9406-CA1B53D88F0F}" type="presOf" srcId="{CEAC1EF4-3502-4D6B-BA84-EB7C734A6036}" destId="{BED7B1B5-B64B-4960-B2E9-5A95BDFFFE4E}" srcOrd="0" destOrd="0" presId="urn:microsoft.com/office/officeart/2005/8/layout/vList2"/>
    <dgm:cxn modelId="{A960ACEA-BB17-4CBE-88B0-E8E7DCACA530}" type="presParOf" srcId="{4E6E9A5C-A800-45A7-A955-F8F17D5DA31C}" destId="{073C7885-6BD0-415E-A7D0-ACD1F7D03BCB}" srcOrd="0" destOrd="0" presId="urn:microsoft.com/office/officeart/2005/8/layout/vList2"/>
    <dgm:cxn modelId="{C4A606EB-9540-48BB-9DB5-576C06E957A4}" type="presParOf" srcId="{4E6E9A5C-A800-45A7-A955-F8F17D5DA31C}" destId="{4780D33A-A496-4381-AAB7-FB81CF66E572}" srcOrd="1" destOrd="0" presId="urn:microsoft.com/office/officeart/2005/8/layout/vList2"/>
    <dgm:cxn modelId="{72F65D35-3A83-4ABC-BBD2-7439234E7FDA}" type="presParOf" srcId="{4E6E9A5C-A800-45A7-A955-F8F17D5DA31C}" destId="{BED7B1B5-B64B-4960-B2E9-5A95BDFFFE4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630C9E-4481-427D-9A3D-65E61F3D6C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F72453B-E78F-4C4C-BD99-590F81F2BC8F}">
      <dgm:prSet/>
      <dgm:spPr/>
      <dgm:t>
        <a:bodyPr/>
        <a:lstStyle/>
        <a:p>
          <a:pPr algn="ctr" rtl="0"/>
          <a:r>
            <a:rPr lang="pl-PL" dirty="0">
              <a:latin typeface="Caladea" panose="02040503050406030204" pitchFamily="18" charset="-18"/>
            </a:rPr>
            <a:t>Operacje własne: festiwale, wystawy, targi, projekty</a:t>
          </a:r>
        </a:p>
        <a:p>
          <a:pPr algn="ctr"/>
          <a:r>
            <a:rPr lang="pl-PL" dirty="0">
              <a:latin typeface="Caladea" panose="02040503050406030204" pitchFamily="18" charset="-18"/>
            </a:rPr>
            <a:t>współpracy, wyjazdy studyjne, szkolenia – ok. 43</a:t>
          </a:r>
          <a:endParaRPr lang="pl-PL" b="1" dirty="0">
            <a:latin typeface="Caladea" panose="02040503050406030204" pitchFamily="18" charset="-18"/>
          </a:endParaRPr>
        </a:p>
      </dgm:t>
    </dgm:pt>
    <dgm:pt modelId="{12139244-B006-42DC-9A9B-45BE0C607DD5}" type="parTrans" cxnId="{2A96E083-F4B3-4189-9C19-E7622CD41224}">
      <dgm:prSet/>
      <dgm:spPr/>
      <dgm:t>
        <a:bodyPr/>
        <a:lstStyle/>
        <a:p>
          <a:endParaRPr lang="pl-PL"/>
        </a:p>
      </dgm:t>
    </dgm:pt>
    <dgm:pt modelId="{AC556BCC-7ED7-4677-9841-C83CE40DE84E}" type="sibTrans" cxnId="{2A96E083-F4B3-4189-9C19-E7622CD41224}">
      <dgm:prSet/>
      <dgm:spPr/>
      <dgm:t>
        <a:bodyPr/>
        <a:lstStyle/>
        <a:p>
          <a:endParaRPr lang="pl-PL"/>
        </a:p>
      </dgm:t>
    </dgm:pt>
    <dgm:pt modelId="{EEBCFB99-8EE9-43B2-B6BA-E548172E2AB4}">
      <dgm:prSet/>
      <dgm:spPr/>
      <dgm:t>
        <a:bodyPr/>
        <a:lstStyle/>
        <a:p>
          <a:pPr algn="ctr" rtl="0"/>
          <a:r>
            <a:rPr lang="pl-PL" dirty="0">
              <a:latin typeface="Caladea" panose="02040503050406030204" pitchFamily="18" charset="-18"/>
            </a:rPr>
            <a:t>Łączna liczba operacji – ok. 500</a:t>
          </a:r>
          <a:endParaRPr lang="pl-PL" u="none" dirty="0">
            <a:latin typeface="Caladea" panose="02040503050406030204" pitchFamily="18" charset="-18"/>
          </a:endParaRPr>
        </a:p>
      </dgm:t>
    </dgm:pt>
    <dgm:pt modelId="{DBBAFA91-FC1D-4A29-9938-0B7C30004CD7}" type="parTrans" cxnId="{1A827ABC-42C4-4DDA-AEDB-82B8905EB6A9}">
      <dgm:prSet/>
      <dgm:spPr/>
      <dgm:t>
        <a:bodyPr/>
        <a:lstStyle/>
        <a:p>
          <a:endParaRPr lang="pl-PL"/>
        </a:p>
      </dgm:t>
    </dgm:pt>
    <dgm:pt modelId="{A996F17E-0A16-48A3-8A64-C96850FF2D3D}" type="sibTrans" cxnId="{1A827ABC-42C4-4DDA-AEDB-82B8905EB6A9}">
      <dgm:prSet/>
      <dgm:spPr/>
      <dgm:t>
        <a:bodyPr/>
        <a:lstStyle/>
        <a:p>
          <a:endParaRPr lang="pl-PL"/>
        </a:p>
      </dgm:t>
    </dgm:pt>
    <dgm:pt modelId="{F933793C-CA75-4E20-A7ED-96FB24CAA733}" type="pres">
      <dgm:prSet presAssocID="{96630C9E-4481-427D-9A3D-65E61F3D6C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F1D1639-B7FA-4220-8956-095A187383C2}" type="pres">
      <dgm:prSet presAssocID="{5F72453B-E78F-4C4C-BD99-590F81F2BC8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9136AD-E584-4EF8-9F3C-1E99A541AFE0}" type="pres">
      <dgm:prSet presAssocID="{AC556BCC-7ED7-4677-9841-C83CE40DE84E}" presName="spacer" presStyleCnt="0"/>
      <dgm:spPr/>
    </dgm:pt>
    <dgm:pt modelId="{1C02CAE6-0437-4358-89D9-0BF384D35583}" type="pres">
      <dgm:prSet presAssocID="{EEBCFB99-8EE9-43B2-B6BA-E548172E2AB4}" presName="parentText" presStyleLbl="node1" presStyleIdx="1" presStyleCnt="2" custLinFactY="1138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B74CF80-ACF8-4158-8685-5B0FE49D9223}" type="presOf" srcId="{EEBCFB99-8EE9-43B2-B6BA-E548172E2AB4}" destId="{1C02CAE6-0437-4358-89D9-0BF384D35583}" srcOrd="0" destOrd="0" presId="urn:microsoft.com/office/officeart/2005/8/layout/vList2"/>
    <dgm:cxn modelId="{AD909C86-6795-4356-B5F8-5728061AC849}" type="presOf" srcId="{5F72453B-E78F-4C4C-BD99-590F81F2BC8F}" destId="{2F1D1639-B7FA-4220-8956-095A187383C2}" srcOrd="0" destOrd="0" presId="urn:microsoft.com/office/officeart/2005/8/layout/vList2"/>
    <dgm:cxn modelId="{1A827ABC-42C4-4DDA-AEDB-82B8905EB6A9}" srcId="{96630C9E-4481-427D-9A3D-65E61F3D6CFA}" destId="{EEBCFB99-8EE9-43B2-B6BA-E548172E2AB4}" srcOrd="1" destOrd="0" parTransId="{DBBAFA91-FC1D-4A29-9938-0B7C30004CD7}" sibTransId="{A996F17E-0A16-48A3-8A64-C96850FF2D3D}"/>
    <dgm:cxn modelId="{9CDB167F-27AA-4F12-86A4-BC796D4D67ED}" type="presOf" srcId="{96630C9E-4481-427D-9A3D-65E61F3D6CFA}" destId="{F933793C-CA75-4E20-A7ED-96FB24CAA733}" srcOrd="0" destOrd="0" presId="urn:microsoft.com/office/officeart/2005/8/layout/vList2"/>
    <dgm:cxn modelId="{2A96E083-F4B3-4189-9C19-E7622CD41224}" srcId="{96630C9E-4481-427D-9A3D-65E61F3D6CFA}" destId="{5F72453B-E78F-4C4C-BD99-590F81F2BC8F}" srcOrd="0" destOrd="0" parTransId="{12139244-B006-42DC-9A9B-45BE0C607DD5}" sibTransId="{AC556BCC-7ED7-4677-9841-C83CE40DE84E}"/>
    <dgm:cxn modelId="{F24D08EB-5C80-495B-B8B6-19A46D2C71ED}" type="presParOf" srcId="{F933793C-CA75-4E20-A7ED-96FB24CAA733}" destId="{2F1D1639-B7FA-4220-8956-095A187383C2}" srcOrd="0" destOrd="0" presId="urn:microsoft.com/office/officeart/2005/8/layout/vList2"/>
    <dgm:cxn modelId="{BFAF9A98-FD2E-4F0A-90AA-835224690487}" type="presParOf" srcId="{F933793C-CA75-4E20-A7ED-96FB24CAA733}" destId="{249136AD-E584-4EF8-9F3C-1E99A541AFE0}" srcOrd="1" destOrd="0" presId="urn:microsoft.com/office/officeart/2005/8/layout/vList2"/>
    <dgm:cxn modelId="{7F3CE015-D8D1-49D9-AB61-B3BFB0CD4185}" type="presParOf" srcId="{F933793C-CA75-4E20-A7ED-96FB24CAA733}" destId="{1C02CAE6-0437-4358-89D9-0BF384D3558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5BFD7-5A1E-4DFD-9633-685F56FB2673}" type="datetimeFigureOut">
              <a:rPr lang="pl-PL" smtClean="0"/>
              <a:t>2026-03-17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03B53-1B32-409C-8099-110ADF08FC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7042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03B53-1B32-409C-8099-110ADF08FC4D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4325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03B53-1B32-409C-8099-110ADF08FC4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6990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03B53-1B32-409C-8099-110ADF08FC4D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6990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03B53-1B32-409C-8099-110ADF08FC4D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3786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pl-PL" smtClean="0"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0663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pl-PL" smtClean="0"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8302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C191B1B-C899-4838-14A3-19BBAB475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xmlns="" id="{801D6C2E-D5C3-77DE-D64D-53F602FEBC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xmlns="" id="{BF4DD9DA-7268-5A28-2C06-0D9954AB6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212C4AE3-E94F-989E-BB65-07D2F51BE6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pl-PL" smtClean="0"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1196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CB74E34-1BF6-684E-7E62-7B41A6419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xmlns="" id="{093350DE-7A62-DCEB-A1B7-128D3AF15F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xmlns="" id="{F8C6F6A4-DD8A-C876-1A2B-5FE7D8035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F961063E-1C83-D712-62B8-135BB36DA6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pl-PL" smtClean="0"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7571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70211EA-0E1B-D07F-710B-13F67F048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xmlns="" id="{32D4372C-1D67-3A58-252C-7C3F70CD84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xmlns="" id="{4D56B173-2B89-64BC-F24D-B64E241CDA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947DE0D2-B47C-A073-FB05-24DD84AF1D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pl-PL" smtClean="0"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4326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6808-55F5-413B-AD31-06875820DFFA}" type="datetimeFigureOut">
              <a:rPr lang="pl-PL" smtClean="0"/>
              <a:t>2026-03-17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552C-5E9E-4185-8B25-9EA736DDB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775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6808-55F5-413B-AD31-06875820DFFA}" type="datetimeFigureOut">
              <a:rPr lang="pl-PL" smtClean="0"/>
              <a:t>2026-03-17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552C-5E9E-4185-8B25-9EA736DDB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60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6808-55F5-413B-AD31-06875820DFFA}" type="datetimeFigureOut">
              <a:rPr lang="pl-PL" smtClean="0"/>
              <a:t>2026-03-17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552C-5E9E-4185-8B25-9EA736DDB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7584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5491" y="533401"/>
            <a:ext cx="503051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5490" y="3403600"/>
            <a:ext cx="503051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2026-03-17</a:t>
            </a:fld>
            <a:endParaRPr lang="pl-P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0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2026-03-17</a:t>
            </a:fld>
            <a:endParaRPr lang="pl-P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6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491" y="533400"/>
            <a:ext cx="8689063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5491" y="3124200"/>
            <a:ext cx="8689063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2026-03-17</a:t>
            </a:fld>
            <a:endParaRPr lang="pl-P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2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65489" y="1828800"/>
            <a:ext cx="4253068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66021" y="1828800"/>
            <a:ext cx="4253068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2026-03-17</a:t>
            </a:fld>
            <a:endParaRPr lang="pl-P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1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488" y="533400"/>
            <a:ext cx="8689065" cy="10668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5490" y="1828800"/>
            <a:ext cx="4253068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065490" y="2590800"/>
            <a:ext cx="4253068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501485" y="1828800"/>
            <a:ext cx="4253068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501485" y="2590800"/>
            <a:ext cx="4253068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2026-03-17</a:t>
            </a:fld>
            <a:endParaRPr lang="pl-P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2026-03-17</a:t>
            </a:fld>
            <a:endParaRPr lang="pl-P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7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2026-03-17</a:t>
            </a:fld>
            <a:endParaRPr lang="pl-P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8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490" y="533400"/>
            <a:ext cx="4115872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67341" y="533400"/>
            <a:ext cx="5868928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65490" y="2209800"/>
            <a:ext cx="4115872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2026-03-17</a:t>
            </a:fld>
            <a:endParaRPr lang="pl-P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9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6808-55F5-413B-AD31-06875820DFFA}" type="datetimeFigureOut">
              <a:rPr lang="pl-PL" smtClean="0"/>
              <a:t>2026-03-17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552C-5E9E-4185-8B25-9EA736DDB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24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490" y="533400"/>
            <a:ext cx="4115872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867340" y="533400"/>
            <a:ext cx="5781679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65490" y="2209800"/>
            <a:ext cx="4115872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1209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2026-03-17</a:t>
            </a:fld>
            <a:endParaRPr lang="pl-P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8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63695" y="533400"/>
            <a:ext cx="2362816" cy="54864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065491" y="533400"/>
            <a:ext cx="7469544" cy="54864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2026-03-17</a:t>
            </a:fld>
            <a:endParaRPr lang="pl-P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9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6808-55F5-413B-AD31-06875820DFFA}" type="datetimeFigureOut">
              <a:rPr lang="pl-PL" smtClean="0"/>
              <a:t>2026-03-17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552C-5E9E-4185-8B25-9EA736DDB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99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6808-55F5-413B-AD31-06875820DFFA}" type="datetimeFigureOut">
              <a:rPr lang="pl-PL" smtClean="0"/>
              <a:t>2026-03-17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552C-5E9E-4185-8B25-9EA736DDB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456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6808-55F5-413B-AD31-06875820DFFA}" type="datetimeFigureOut">
              <a:rPr lang="pl-PL" smtClean="0"/>
              <a:t>2026-03-17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552C-5E9E-4185-8B25-9EA736DDB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544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6808-55F5-413B-AD31-06875820DFFA}" type="datetimeFigureOut">
              <a:rPr lang="pl-PL" smtClean="0"/>
              <a:t>2026-03-17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552C-5E9E-4185-8B25-9EA736DDB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732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6808-55F5-413B-AD31-06875820DFFA}" type="datetimeFigureOut">
              <a:rPr lang="pl-PL" smtClean="0"/>
              <a:t>2026-03-17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552C-5E9E-4185-8B25-9EA736DDB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216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6808-55F5-413B-AD31-06875820DFFA}" type="datetimeFigureOut">
              <a:rPr lang="pl-PL" smtClean="0"/>
              <a:t>2026-03-17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552C-5E9E-4185-8B25-9EA736DDB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83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6808-55F5-413B-AD31-06875820DFFA}" type="datetimeFigureOut">
              <a:rPr lang="pl-PL" smtClean="0"/>
              <a:t>2026-03-17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552C-5E9E-4185-8B25-9EA736DDB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6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5000">
              <a:schemeClr val="accent1">
                <a:lumMod val="40000"/>
                <a:lumOff val="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66808-55F5-413B-AD31-06875820DFFA}" type="datetimeFigureOut">
              <a:rPr lang="pl-PL" smtClean="0"/>
              <a:t>2026-03-17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1552C-5E9E-4185-8B25-9EA736DDB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209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5000">
              <a:schemeClr val="accent1">
                <a:lumMod val="40000"/>
                <a:lumOff val="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065490" y="533400"/>
            <a:ext cx="8689064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5490" y="1828800"/>
            <a:ext cx="8689064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934418" y="6155268"/>
            <a:ext cx="137195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pl-P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2026-03-17</a:t>
            </a:fld>
            <a:endParaRPr lang="pl-P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065491" y="6155268"/>
            <a:ext cx="565456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535035" y="6155268"/>
            <a:ext cx="121951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pl-PL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6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diagramData" Target="../diagrams/data8.xml"/><Relationship Id="rId3" Type="http://schemas.openxmlformats.org/officeDocument/2006/relationships/diagramData" Target="../diagrams/data5.xml"/><Relationship Id="rId21" Type="http://schemas.openxmlformats.org/officeDocument/2006/relationships/diagramColors" Target="../diagrams/colors8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7.xml"/><Relationship Id="rId20" Type="http://schemas.openxmlformats.org/officeDocument/2006/relationships/diagramQuickStyle" Target="../diagrams/quickStyl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19" Type="http://schemas.openxmlformats.org/officeDocument/2006/relationships/diagramLayout" Target="../diagrams/layout8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Relationship Id="rId22" Type="http://schemas.microsoft.com/office/2007/relationships/diagramDrawing" Target="../diagrams/drawing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5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65956" y="769435"/>
            <a:ext cx="9144000" cy="1996067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„Spotkanie informacyjne”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78844" y="4092498"/>
            <a:ext cx="9144000" cy="657921"/>
          </a:xfrm>
        </p:spPr>
        <p:txBody>
          <a:bodyPr/>
          <a:lstStyle/>
          <a:p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Marzec, 2026 r.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1FB66446-4936-A05B-E1BA-8A3ED93F5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8485"/>
            <a:ext cx="12192000" cy="173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99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F710268-C96C-3A96-30FF-FBE0148F0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1029950" cy="1325563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Caladea" panose="02040503050406030204" pitchFamily="18" charset="-18"/>
              </a:rPr>
              <a:t>CELE LSR DLA PERSPEKTYWY 2014 - 2022</a:t>
            </a:r>
            <a:endParaRPr lang="pl-PL" dirty="0">
              <a:solidFill>
                <a:schemeClr val="accent5">
                  <a:lumMod val="75000"/>
                </a:schemeClr>
              </a:solidFill>
              <a:latin typeface="Caladea" panose="02040503050406030204" pitchFamily="18" charset="-18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7D9DB12-BF12-C2AE-22C9-0F1B7C4BB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CEL OGÓLNY I.</a:t>
            </a:r>
            <a:r>
              <a:rPr lang="pl-PL" dirty="0"/>
              <a:t> </a:t>
            </a:r>
          </a:p>
          <a:p>
            <a:pPr>
              <a:buNone/>
            </a:pPr>
            <a:r>
              <a:rPr lang="pl-PL" dirty="0"/>
              <a:t>Rozwój gospodarczy obszaru LGD Zalew Zegrzyński</a:t>
            </a:r>
          </a:p>
          <a:p>
            <a:r>
              <a:rPr lang="pl-PL" b="1" dirty="0"/>
              <a:t>Cele szczegółowe:</a:t>
            </a:r>
          </a:p>
          <a:p>
            <a:pPr lvl="1"/>
            <a:r>
              <a:rPr lang="pl-PL" dirty="0"/>
              <a:t>I.1. Rozwój oferty pracy na obszarze LGD</a:t>
            </a:r>
          </a:p>
          <a:p>
            <a:pPr lvl="1"/>
            <a:r>
              <a:rPr lang="pl-PL" dirty="0"/>
              <a:t>I.2. Podnoszenie kompetencji zawodowych</a:t>
            </a:r>
          </a:p>
          <a:p>
            <a:pPr lvl="1"/>
            <a:r>
              <a:rPr lang="pl-PL" dirty="0"/>
              <a:t>I.3. Zintegrowana promocja oferty gospodarczej i inwestycyjnej</a:t>
            </a:r>
          </a:p>
          <a:p>
            <a:pPr lvl="1"/>
            <a:r>
              <a:rPr lang="pl-PL" dirty="0"/>
              <a:t>I.4 Rozwój lokalnych produktów obszaru, w tym turystycznych </a:t>
            </a:r>
            <a:br>
              <a:rPr lang="pl-PL" dirty="0"/>
            </a:br>
            <a:r>
              <a:rPr lang="pl-PL" dirty="0"/>
              <a:t>i ich zintegrowana promocja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5977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F710268-C96C-3A96-30FF-FBE0148F0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98530" cy="1325563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Caladea" panose="02040503050406030204" pitchFamily="18" charset="-18"/>
              </a:rPr>
              <a:t>CELE LSR DLA PERSPEKTYWY 2014 - 2022</a:t>
            </a:r>
            <a:endParaRPr lang="pl-PL" dirty="0">
              <a:solidFill>
                <a:schemeClr val="accent5">
                  <a:lumMod val="75000"/>
                </a:schemeClr>
              </a:solidFill>
              <a:latin typeface="Caladea" panose="02040503050406030204" pitchFamily="18" charset="-18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7D9DB12-BF12-C2AE-22C9-0F1B7C4BB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CEL OGÓLNY II.</a:t>
            </a:r>
            <a:r>
              <a:rPr lang="pl-PL" dirty="0"/>
              <a:t> </a:t>
            </a:r>
          </a:p>
          <a:p>
            <a:pPr>
              <a:buNone/>
            </a:pPr>
            <a:r>
              <a:rPr lang="pl-PL" dirty="0"/>
              <a:t>Zrównoważony rozwój sektora rybackiego</a:t>
            </a:r>
          </a:p>
          <a:p>
            <a:r>
              <a:rPr lang="pl-PL" b="1" dirty="0"/>
              <a:t>Cele szczegółowe:</a:t>
            </a:r>
          </a:p>
          <a:p>
            <a:pPr lvl="1"/>
            <a:r>
              <a:rPr lang="pl-PL" dirty="0"/>
              <a:t>II.1 Podnoszenie wartości produktów rybactwa poprzez tworzenie lub rozwijanie łańcucha dostaw produktów</a:t>
            </a:r>
          </a:p>
          <a:p>
            <a:pPr lvl="1"/>
            <a:r>
              <a:rPr lang="pl-PL" dirty="0"/>
              <a:t>II.2 Dywersyfikacja działalności w ramach rybołówstwa</a:t>
            </a:r>
          </a:p>
          <a:p>
            <a:pPr lvl="1"/>
            <a:r>
              <a:rPr lang="pl-PL" dirty="0"/>
              <a:t>II.3 Promocja sektora rybackiego w społeczności lokalnej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2417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F710268-C96C-3A96-30FF-FBE0148F0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10" y="365125"/>
            <a:ext cx="11349990" cy="1325563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Caladea" panose="02040503050406030204" pitchFamily="18" charset="-18"/>
              </a:rPr>
              <a:t>CELE LSR DLA PERSPEKTYWY 2014 - 2022</a:t>
            </a:r>
            <a:endParaRPr lang="pl-PL" dirty="0">
              <a:solidFill>
                <a:schemeClr val="accent5">
                  <a:lumMod val="75000"/>
                </a:schemeClr>
              </a:solidFill>
              <a:latin typeface="Caladea" panose="02040503050406030204" pitchFamily="18" charset="-18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7D9DB12-BF12-C2AE-22C9-0F1B7C4BB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CEL OGÓLNY III.</a:t>
            </a:r>
            <a:r>
              <a:rPr lang="pl-PL" dirty="0"/>
              <a:t> </a:t>
            </a:r>
          </a:p>
          <a:p>
            <a:pPr>
              <a:buNone/>
            </a:pPr>
            <a:r>
              <a:rPr lang="pl-PL" dirty="0"/>
              <a:t>Rozwój społeczny obszaru LGD Zalew Zegrzyński</a:t>
            </a:r>
          </a:p>
          <a:p>
            <a:r>
              <a:rPr lang="pl-PL" b="1" dirty="0"/>
              <a:t>Cele szczegółowe:</a:t>
            </a:r>
          </a:p>
          <a:p>
            <a:pPr lvl="1"/>
            <a:r>
              <a:rPr lang="pl-PL" dirty="0"/>
              <a:t>III.1 Inicjowanie współpracy grup mieszkańców, organizacji, instytucji i firm</a:t>
            </a:r>
          </a:p>
          <a:p>
            <a:pPr lvl="1"/>
            <a:r>
              <a:rPr lang="pl-PL" dirty="0"/>
              <a:t>III.2 Aktywizacja społeczna i integracja mieszkańców obszaru, w tym inicjowanie innowacyjnych działań społecznych</a:t>
            </a:r>
          </a:p>
          <a:p>
            <a:pPr lvl="1"/>
            <a:r>
              <a:rPr lang="pl-PL" dirty="0"/>
              <a:t>III.3 Promocja lokalnej kultury i zachowanie dziedzictwa kulturowego</a:t>
            </a:r>
          </a:p>
          <a:p>
            <a:pPr lvl="1"/>
            <a:r>
              <a:rPr lang="pl-PL" dirty="0"/>
              <a:t>III.4 Rozwój szeroko pojętej edukacji ustawicznej</a:t>
            </a:r>
          </a:p>
          <a:p>
            <a:pPr lvl="1"/>
            <a:r>
              <a:rPr lang="pl-PL" dirty="0"/>
              <a:t>III.5 Przeciwdziałanie wykluczeniu społecznemu i wykorzystanie potencjału grup </a:t>
            </a:r>
            <a:r>
              <a:rPr lang="pl-PL" dirty="0" err="1"/>
              <a:t>defaworyzowanych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8529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F710268-C96C-3A96-30FF-FBE0148F0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" y="342265"/>
            <a:ext cx="11532870" cy="1325563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Caladea" panose="02040503050406030204" pitchFamily="18" charset="-18"/>
              </a:rPr>
              <a:t>CELE LSR DLA PERSPEKTYWY 2014 - 2022</a:t>
            </a:r>
            <a:endParaRPr lang="pl-PL" dirty="0">
              <a:solidFill>
                <a:schemeClr val="accent5">
                  <a:lumMod val="75000"/>
                </a:schemeClr>
              </a:solidFill>
              <a:latin typeface="Caladea" panose="02040503050406030204" pitchFamily="18" charset="-18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7D9DB12-BF12-C2AE-22C9-0F1B7C4BB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CEL OGÓLNY IV.</a:t>
            </a:r>
            <a:r>
              <a:rPr lang="pl-PL" dirty="0"/>
              <a:t> </a:t>
            </a:r>
          </a:p>
          <a:p>
            <a:pPr>
              <a:buNone/>
            </a:pPr>
            <a:r>
              <a:rPr lang="pl-PL" sz="2400" dirty="0"/>
              <a:t>Zachowanie walorów środowiska obszaru LGD i przeciwdziałanie zmianom klimatu z wykorzystaniem innowacji organizacyjnych i technologicznych</a:t>
            </a:r>
          </a:p>
          <a:p>
            <a:r>
              <a:rPr lang="pl-PL" b="1" dirty="0"/>
              <a:t>Cele szczegółowe:</a:t>
            </a:r>
          </a:p>
          <a:p>
            <a:pPr lvl="1"/>
            <a:r>
              <a:rPr lang="pl-PL" dirty="0"/>
              <a:t>IV.1 Edukacja ekologiczna i w zakresie zmian klimatycznych</a:t>
            </a:r>
          </a:p>
          <a:p>
            <a:pPr lvl="1"/>
            <a:r>
              <a:rPr lang="pl-PL" dirty="0"/>
              <a:t>IV.2 Współpraca na rzecz racjonalnego gospodarowania zasobami środowiska obszaru</a:t>
            </a:r>
          </a:p>
          <a:p>
            <a:pPr lvl="1"/>
            <a:r>
              <a:rPr lang="pl-PL" dirty="0"/>
              <a:t>IV.3 Wykorzystywanie innowacyjnych rozwiązań i technologii w zakresie gospodarki niskoemisyjnej</a:t>
            </a:r>
          </a:p>
          <a:p>
            <a:pPr lvl="1"/>
            <a:r>
              <a:rPr lang="pl-PL" dirty="0"/>
              <a:t>IV.4 Wspieranie i wykorzystywanie atutów środowiska na obszarach rybackich, w tym działania na rzecz łagodzenia zmiany klimatu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7624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022" y="365125"/>
            <a:ext cx="11954934" cy="1325563"/>
          </a:xfrm>
        </p:spPr>
        <p:txBody>
          <a:bodyPr>
            <a:noAutofit/>
          </a:bodyPr>
          <a:lstStyle/>
          <a:p>
            <a:pPr algn="ctr"/>
            <a:r>
              <a:rPr lang="pl-PL" sz="4600" b="1" dirty="0" err="1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Dwufunuszowość</a:t>
            </a:r>
            <a:r>
              <a:rPr lang="pl-PL" sz="4600" b="1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 LSR – LGD Zalew Zegrzyński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491637"/>
              </p:ext>
            </p:extLst>
          </p:nvPr>
        </p:nvGraphicFramePr>
        <p:xfrm>
          <a:off x="533541" y="1531621"/>
          <a:ext cx="11740445" cy="507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7725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800" b="1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Kwoty środków budżetu LSR </a:t>
            </a:r>
            <a:br>
              <a:rPr lang="pl-PL" sz="4800" b="1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</a:br>
            <a:r>
              <a:rPr lang="pl-PL" sz="4800" b="1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w poszczególnych okresach wpływające na tworzenie miejsc pracy</a:t>
            </a: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</p:nvPr>
        </p:nvGraphicFramePr>
        <p:xfrm>
          <a:off x="245075" y="2071721"/>
          <a:ext cx="4590536" cy="2929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719256568"/>
              </p:ext>
            </p:extLst>
          </p:nvPr>
        </p:nvGraphicFramePr>
        <p:xfrm>
          <a:off x="5288693" y="2119136"/>
          <a:ext cx="3954162" cy="2929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068657914"/>
              </p:ext>
            </p:extLst>
          </p:nvPr>
        </p:nvGraphicFramePr>
        <p:xfrm>
          <a:off x="8666205" y="2121148"/>
          <a:ext cx="3723503" cy="2929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759375704"/>
              </p:ext>
            </p:extLst>
          </p:nvPr>
        </p:nvGraphicFramePr>
        <p:xfrm>
          <a:off x="1465305" y="5385624"/>
          <a:ext cx="9261389" cy="1314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2516712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5361" y="404664"/>
            <a:ext cx="11444696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Caladea" panose="02040503050406030204" pitchFamily="18" charset="-18"/>
              </a:rPr>
              <a:t>Liczba złożonych wniosków  ze względu </a:t>
            </a:r>
            <a:br>
              <a:rPr lang="pl-PL" b="1" dirty="0">
                <a:solidFill>
                  <a:schemeClr val="accent5">
                    <a:lumMod val="75000"/>
                  </a:schemeClr>
                </a:solidFill>
                <a:latin typeface="Caladea" panose="02040503050406030204" pitchFamily="18" charset="-18"/>
              </a:rPr>
            </a:b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Caladea" panose="02040503050406030204" pitchFamily="18" charset="-18"/>
              </a:rPr>
              <a:t>na zakres wsparcia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65955702"/>
              </p:ext>
            </p:extLst>
          </p:nvPr>
        </p:nvGraphicFramePr>
        <p:xfrm>
          <a:off x="81043" y="1314049"/>
          <a:ext cx="11977539" cy="5814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0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12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00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581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007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6007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9506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952994">
                  <a:extLst>
                    <a:ext uri="{9D8B030D-6E8A-4147-A177-3AD203B41FA5}">
                      <a16:colId xmlns:a16="http://schemas.microsoft.com/office/drawing/2014/main" xmlns="" val="3632736963"/>
                    </a:ext>
                  </a:extLst>
                </a:gridCol>
                <a:gridCol w="895069">
                  <a:extLst>
                    <a:ext uri="{9D8B030D-6E8A-4147-A177-3AD203B41FA5}">
                      <a16:colId xmlns:a16="http://schemas.microsoft.com/office/drawing/2014/main" xmlns="" val="2740049891"/>
                    </a:ext>
                  </a:extLst>
                </a:gridCol>
              </a:tblGrid>
              <a:tr h="176456">
                <a:tc rowSpan="2">
                  <a:txBody>
                    <a:bodyPr/>
                    <a:lstStyle/>
                    <a:p>
                      <a:r>
                        <a:rPr lang="pl-PL" sz="1600" dirty="0"/>
                        <a:t>Zakres</a:t>
                      </a:r>
                      <a:r>
                        <a:rPr lang="pl-PL" sz="1600" baseline="0" dirty="0"/>
                        <a:t> wsparcia (liczba wniosków skierowanych do dofinansowania/</a:t>
                      </a:r>
                      <a:br>
                        <a:rPr lang="pl-PL" sz="1600" baseline="0" dirty="0"/>
                      </a:br>
                      <a:r>
                        <a:rPr lang="pl-PL" sz="1600" baseline="0" dirty="0"/>
                        <a:t>wnioski poza limitem)</a:t>
                      </a:r>
                      <a:endParaRPr lang="pl-PL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dirty="0"/>
                        <a:t>2016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dirty="0"/>
                        <a:t>2017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dirty="0"/>
                        <a:t>2018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dirty="0"/>
                        <a:t>2019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dirty="0"/>
                        <a:t>2020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dirty="0"/>
                        <a:t>2021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dirty="0"/>
                        <a:t>2022 - 2024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042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Wnioski</a:t>
                      </a:r>
                      <a:r>
                        <a:rPr lang="pl-PL" sz="1200" baseline="0" dirty="0"/>
                        <a:t> skierowane do dofinansowania</a:t>
                      </a:r>
                      <a:endParaRPr lang="pl-PL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Wnioski poza limitem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Wnioski</a:t>
                      </a:r>
                      <a:r>
                        <a:rPr lang="pl-PL" sz="1200" baseline="0" dirty="0"/>
                        <a:t> skierowane do dofinansowania</a:t>
                      </a:r>
                      <a:endParaRPr lang="pl-PL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Wnioski poza limitem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Wnioski</a:t>
                      </a:r>
                      <a:r>
                        <a:rPr lang="pl-PL" sz="1200" baseline="0" dirty="0"/>
                        <a:t> skierowane do dofinansowania</a:t>
                      </a:r>
                      <a:endParaRPr lang="pl-PL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Wnioski poza limitem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Wnioski skierowane do dofinansowania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Wnioski poza limitem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Wnioski skierowane do dofinansowania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Wnioski poza limitem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Wnioski skierowane do dofinansowania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Wnioski poza limitem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Wnioski skierowane do dofinansowania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Wnioski poza limitem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305">
                <a:tc>
                  <a:txBody>
                    <a:bodyPr/>
                    <a:lstStyle/>
                    <a:p>
                      <a:r>
                        <a:rPr lang="pl-PL" sz="1400" dirty="0"/>
                        <a:t>Premie (85/26)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765">
                <a:tc>
                  <a:txBody>
                    <a:bodyPr/>
                    <a:lstStyle/>
                    <a:p>
                      <a:r>
                        <a:rPr lang="pl-PL" sz="1400" dirty="0"/>
                        <a:t>Wsparcie przedsiębiorców (59/36)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6916">
                <a:tc>
                  <a:txBody>
                    <a:bodyPr/>
                    <a:lstStyle/>
                    <a:p>
                      <a:r>
                        <a:rPr kumimoji="0"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Inwestycje w infrastrukturę turystyczną i rekreacyjną (26/2)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76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Renowacja zabytków (18/1)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6857">
                <a:tc>
                  <a:txBody>
                    <a:bodyPr/>
                    <a:lstStyle/>
                    <a:p>
                      <a:r>
                        <a:rPr kumimoji="0"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Produkt lokalny (3/0)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7689">
                <a:tc>
                  <a:txBody>
                    <a:bodyPr/>
                    <a:lstStyle/>
                    <a:p>
                      <a:r>
                        <a:rPr lang="pl-PL" sz="1400" dirty="0"/>
                        <a:t>Granty (40/0)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2305">
                <a:tc>
                  <a:txBody>
                    <a:bodyPr/>
                    <a:lstStyle/>
                    <a:p>
                      <a:r>
                        <a:rPr kumimoji="0"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Inne</a:t>
                      </a:r>
                      <a:r>
                        <a:rPr kumimoji="0" lang="pl-PL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(90/8)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/>
                        <a:t>18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2303">
                <a:tc>
                  <a:txBody>
                    <a:bodyPr/>
                    <a:lstStyle/>
                    <a:p>
                      <a:r>
                        <a:rPr kumimoji="0"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Razem wszystkie nabory</a:t>
                      </a:r>
                      <a:endParaRPr lang="pl-PL" sz="14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Wnioski</a:t>
                      </a:r>
                      <a:r>
                        <a:rPr lang="pl-PL" sz="1400" baseline="0" dirty="0"/>
                        <a:t> skierowane do dofinansowania</a:t>
                      </a:r>
                      <a:endParaRPr lang="pl-PL" sz="1400" dirty="0"/>
                    </a:p>
                    <a:p>
                      <a:r>
                        <a:rPr lang="pl-PL" sz="1400" dirty="0"/>
                        <a:t>latach 2016-2023 - </a:t>
                      </a:r>
                      <a:r>
                        <a:rPr lang="pl-PL" sz="1400" b="1" dirty="0"/>
                        <a:t>321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pl-PL" sz="1400" dirty="0"/>
                        <a:t>Wnioski poza limitem - </a:t>
                      </a:r>
                      <a:r>
                        <a:rPr lang="pl-PL" sz="1400" b="1" dirty="0"/>
                        <a:t>73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05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3820" y="332656"/>
            <a:ext cx="11376237" cy="648072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chemeClr val="accent5">
                    <a:lumMod val="75000"/>
                  </a:schemeClr>
                </a:solidFill>
                <a:latin typeface="Caladea" panose="02040503050406030204" pitchFamily="18" charset="-18"/>
              </a:rPr>
              <a:t>DANE SUMARYCZNE PRZEPROWADZONYCH NABORÓW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7145010"/>
              </p:ext>
            </p:extLst>
          </p:nvPr>
        </p:nvGraphicFramePr>
        <p:xfrm>
          <a:off x="263353" y="1052737"/>
          <a:ext cx="11777113" cy="5668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1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6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78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809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72327">
                <a:tc>
                  <a:txBody>
                    <a:bodyPr/>
                    <a:lstStyle/>
                    <a:p>
                      <a:endParaRPr lang="pl-PL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LICZBA ZŁOŻONYCH WNIOSKÓW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WNIOSKI WYBRANE MIESZCZĄCE </a:t>
                      </a:r>
                      <a:br>
                        <a:rPr lang="pl-PL" sz="1600" dirty="0">
                          <a:effectLst/>
                        </a:rPr>
                      </a:br>
                      <a:r>
                        <a:rPr lang="pl-PL" sz="1600" dirty="0">
                          <a:effectLst/>
                        </a:rPr>
                        <a:t>SIĘ</a:t>
                      </a:r>
                      <a:r>
                        <a:rPr lang="pl-PL" sz="1600" baseline="0" dirty="0">
                          <a:effectLst/>
                        </a:rPr>
                        <a:t> </a:t>
                      </a:r>
                      <a:r>
                        <a:rPr lang="pl-PL" sz="1600" dirty="0">
                          <a:effectLst/>
                        </a:rPr>
                        <a:t>W LIMICIE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WARTOŚĆ</a:t>
                      </a:r>
                      <a:r>
                        <a:rPr lang="pl-PL" sz="1600" baseline="0" dirty="0">
                          <a:effectLst/>
                        </a:rPr>
                        <a:t> WYBRANYCH WNIOSKÓW PRZEZ LGD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701">
                <a:tc>
                  <a:txBody>
                    <a:bodyPr/>
                    <a:lstStyle/>
                    <a:p>
                      <a:endParaRPr lang="pl-PL" sz="1400" dirty="0"/>
                    </a:p>
                    <a:p>
                      <a:r>
                        <a:rPr lang="pl-PL" sz="1400" dirty="0"/>
                        <a:t>NABÓR</a:t>
                      </a:r>
                      <a:r>
                        <a:rPr lang="pl-PL" sz="1400" baseline="0" dirty="0"/>
                        <a:t> 2016</a:t>
                      </a:r>
                      <a:endParaRPr lang="pl-PL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b="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+mn-lt"/>
                        </a:rPr>
                        <a:t>58</a:t>
                      </a:r>
                      <a:endParaRPr lang="pl-PL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5 624 646,00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849">
                <a:tc>
                  <a:txBody>
                    <a:bodyPr/>
                    <a:lstStyle/>
                    <a:p>
                      <a:r>
                        <a:rPr lang="pl-PL" sz="1400" dirty="0"/>
                        <a:t>NABÓR 2017 (CZERWIEC)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5 391 001,00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2538">
                <a:tc>
                  <a:txBody>
                    <a:bodyPr/>
                    <a:lstStyle/>
                    <a:p>
                      <a:r>
                        <a:rPr lang="pl-PL" sz="1400" dirty="0"/>
                        <a:t>NABÓR 2017 (PAŹDZIERNIK)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3 024 814,00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246">
                <a:tc>
                  <a:txBody>
                    <a:bodyPr/>
                    <a:lstStyle/>
                    <a:p>
                      <a:r>
                        <a:rPr lang="pl-PL" sz="1400" dirty="0"/>
                        <a:t>NABÓR</a:t>
                      </a:r>
                      <a:r>
                        <a:rPr lang="pl-PL" sz="1400" baseline="0" dirty="0"/>
                        <a:t> 2018 (LUTY-MARZEC)</a:t>
                      </a:r>
                      <a:endParaRPr lang="pl-PL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1 660 512,00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8684">
                <a:tc>
                  <a:txBody>
                    <a:bodyPr/>
                    <a:lstStyle/>
                    <a:p>
                      <a:r>
                        <a:rPr lang="pl-PL" sz="1400" dirty="0"/>
                        <a:t>NABÓR</a:t>
                      </a:r>
                      <a:r>
                        <a:rPr lang="pl-PL" sz="1400" baseline="0" dirty="0"/>
                        <a:t> 2018 (CZERWIEC-LIPIEC)</a:t>
                      </a:r>
                      <a:endParaRPr lang="pl-PL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585 562,00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bg1"/>
                          </a:solidFill>
                        </a:rPr>
                        <a:t>NABÓR</a:t>
                      </a:r>
                      <a:r>
                        <a:rPr lang="pl-PL" sz="1400" baseline="0" dirty="0">
                          <a:solidFill>
                            <a:schemeClr val="bg1"/>
                          </a:solidFill>
                        </a:rPr>
                        <a:t> 2019 (MARZEC-KWIECIEŃ)</a:t>
                      </a:r>
                      <a:endParaRPr lang="pl-PL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2 052 000,00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6757">
                <a:tc>
                  <a:txBody>
                    <a:bodyPr/>
                    <a:lstStyle/>
                    <a:p>
                      <a:r>
                        <a:rPr lang="pl-PL" sz="1400" b="1" dirty="0">
                          <a:solidFill>
                            <a:schemeClr val="bg1"/>
                          </a:solidFill>
                        </a:rPr>
                        <a:t>NABORY GRANTOWE ( grudzień 2019 r.- styczeń 2020 r.) +4 operacje własne</a:t>
                      </a:r>
                      <a:endParaRPr lang="pl-PL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600 000,00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80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NABÓR 2020 (CZERWIEC-LIPIEC)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3 191 751,00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8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NABÓR 2021 (LIPIEC)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1 795 000,00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193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NABÓR 2021 (LISTOPAD)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1 569 626,00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19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NABÓR 2022 (KWIECIEŃ)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1 800 000,00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58587499"/>
                  </a:ext>
                </a:extLst>
              </a:tr>
              <a:tr h="557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NABÓR 2022 (PAŹDZIERNIK)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315 000,00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81866241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NABÓR 2023 (MARZEC)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450 000,00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486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NABÓR 2023 (KWIECIEŃ)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1 075 000,00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08325403"/>
                  </a:ext>
                </a:extLst>
              </a:tr>
              <a:tr h="1114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NABÓR 2023 (PAŹDZIERNIK)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280 000,00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72985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NABÓR 2024 (operacje własne)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251 166,00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8860896"/>
                  </a:ext>
                </a:extLst>
              </a:tr>
              <a:tr h="327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29 555 247,00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982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3820" y="228600"/>
            <a:ext cx="11376237" cy="89614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>
                <a:solidFill>
                  <a:schemeClr val="accent5">
                    <a:lumMod val="75000"/>
                  </a:schemeClr>
                </a:solidFill>
                <a:latin typeface="Caladea" panose="02040503050406030204" pitchFamily="18" charset="-18"/>
              </a:rPr>
              <a:t>LICZBA ZŁOŻONYCH WNIOSKÓW </a:t>
            </a:r>
            <a:br>
              <a:rPr lang="pl-PL" sz="3600" b="1" dirty="0">
                <a:solidFill>
                  <a:schemeClr val="accent5">
                    <a:lumMod val="75000"/>
                  </a:schemeClr>
                </a:solidFill>
                <a:latin typeface="Caladea" panose="02040503050406030204" pitchFamily="18" charset="-18"/>
              </a:rPr>
            </a:br>
            <a:r>
              <a:rPr lang="pl-PL" sz="3600" b="1" dirty="0">
                <a:solidFill>
                  <a:schemeClr val="accent5">
                    <a:lumMod val="75000"/>
                  </a:schemeClr>
                </a:solidFill>
                <a:latin typeface="Caladea" panose="02040503050406030204" pitchFamily="18" charset="-18"/>
              </a:rPr>
              <a:t>W PODZIALE NA GMINY</a:t>
            </a:r>
            <a:endParaRPr lang="pl-PL" dirty="0">
              <a:solidFill>
                <a:schemeClr val="accent5">
                  <a:lumMod val="75000"/>
                </a:schemeClr>
              </a:solidFill>
              <a:latin typeface="Caladea" panose="02040503050406030204" pitchFamily="18" charset="-18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36062451"/>
              </p:ext>
            </p:extLst>
          </p:nvPr>
        </p:nvGraphicFramePr>
        <p:xfrm>
          <a:off x="623393" y="1720516"/>
          <a:ext cx="10801199" cy="3441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28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799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542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542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99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Nazwa obszaru LGD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Wartość złożonych wniosków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8255" indent="-82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  <a:latin typeface="+mj-lt"/>
                        </a:rPr>
                        <a:t>Liczba złożonych wniosków</a:t>
                      </a:r>
                      <a:endParaRPr lang="pl-PL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8255" indent="-82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odrzuconych wniosków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Gmina Serock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5 569 134,13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+mj-lt"/>
                        </a:rPr>
                        <a:t>91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5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Gmina Wieliszew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+mj-lt"/>
                        </a:rPr>
                        <a:t>3 322 147,11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+mj-lt"/>
                        </a:rPr>
                        <a:t>58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5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Gmina Jabłonna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3 021 547,98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+mj-lt"/>
                        </a:rPr>
                        <a:t>49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5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Gmina Nieporęt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1 630 636,00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+mj-lt"/>
                        </a:rPr>
                        <a:t>35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235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E1A6D51-2187-D717-2690-4735D5350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EB04085-220C-77DB-3EC8-43FB189C5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20" y="228600"/>
            <a:ext cx="11376237" cy="89614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>
                <a:solidFill>
                  <a:schemeClr val="accent5">
                    <a:lumMod val="75000"/>
                  </a:schemeClr>
                </a:solidFill>
                <a:latin typeface="Caladea" panose="02040503050406030204" pitchFamily="18" charset="-18"/>
              </a:rPr>
              <a:t>LICZBA UTWORZONYCH MIEJSC PRACY</a:t>
            </a:r>
            <a:br>
              <a:rPr lang="pl-PL" sz="3600" b="1" dirty="0">
                <a:solidFill>
                  <a:schemeClr val="accent5">
                    <a:lumMod val="75000"/>
                  </a:schemeClr>
                </a:solidFill>
                <a:latin typeface="Caladea" panose="02040503050406030204" pitchFamily="18" charset="-18"/>
              </a:rPr>
            </a:br>
            <a:r>
              <a:rPr lang="pl-PL" sz="3600" b="1" dirty="0">
                <a:solidFill>
                  <a:schemeClr val="accent5">
                    <a:lumMod val="75000"/>
                  </a:schemeClr>
                </a:solidFill>
                <a:latin typeface="Caladea" panose="02040503050406030204" pitchFamily="18" charset="-18"/>
              </a:rPr>
              <a:t>W PODZIALE NA GMINY</a:t>
            </a:r>
            <a:endParaRPr lang="pl-PL" dirty="0">
              <a:solidFill>
                <a:schemeClr val="accent5">
                  <a:lumMod val="75000"/>
                </a:schemeClr>
              </a:solidFill>
              <a:latin typeface="Caladea" panose="02040503050406030204" pitchFamily="18" charset="-18"/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8D2FC31F-9792-5365-1ABB-65A1DDFBBE31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80479549"/>
              </p:ext>
            </p:extLst>
          </p:nvPr>
        </p:nvGraphicFramePr>
        <p:xfrm>
          <a:off x="623393" y="1804737"/>
          <a:ext cx="10801199" cy="34530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28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799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542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542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3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Nazwa obszaru LGD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PROW 2014 – 2022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8255" indent="-82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  <a:latin typeface="+mj-lt"/>
                        </a:rPr>
                        <a:t>PO </a:t>
                      </a:r>
                      <a:r>
                        <a:rPr lang="pl-PL" sz="2000" dirty="0" err="1">
                          <a:effectLst/>
                          <a:latin typeface="+mj-lt"/>
                        </a:rPr>
                        <a:t>RiM</a:t>
                      </a:r>
                      <a:r>
                        <a:rPr lang="pl-PL" sz="2000" dirty="0">
                          <a:effectLst/>
                          <a:latin typeface="+mj-lt"/>
                        </a:rPr>
                        <a:t> 2014 -2020</a:t>
                      </a:r>
                    </a:p>
                    <a:p>
                      <a:pPr marL="8255" indent="-82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8255" indent="-82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RAZEM</a:t>
                      </a:r>
                    </a:p>
                    <a:p>
                      <a:pPr marL="8255" indent="-82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3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Gmina Serock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+mj-lt"/>
                        </a:rPr>
                        <a:t>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3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Gmina Wieliszew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+mj-lt"/>
                        </a:rPr>
                        <a:t>13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+mj-lt"/>
                        </a:rPr>
                        <a:t>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3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Gmina Jabłonna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+mj-lt"/>
                        </a:rPr>
                        <a:t>5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3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Gmina Nieporęt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+mj-lt"/>
                        </a:rPr>
                        <a:t>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3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RAZEM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+mj-lt"/>
                        </a:rPr>
                        <a:t>67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+mj-lt"/>
                        </a:rPr>
                        <a:t>18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44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2B8556C-E212-CFF7-C888-2B280E8D9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3060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adea" panose="02040503050406030204" pitchFamily="18" charset="-18"/>
                <a:cs typeface="Arial" panose="020B0604020202020204" pitchFamily="34" charset="0"/>
              </a:rPr>
              <a:t>LEADER</a:t>
            </a:r>
            <a:endParaRPr lang="pl-PL" dirty="0">
              <a:solidFill>
                <a:schemeClr val="accent5">
                  <a:lumMod val="75000"/>
                </a:schemeClr>
              </a:solidFill>
              <a:latin typeface="Caladea" panose="02040503050406030204" pitchFamily="18" charset="-18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135CA3C-7F3B-ED53-DB94-20D204460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320"/>
            <a:ext cx="10515600" cy="5214034"/>
          </a:xfrm>
        </p:spPr>
        <p:txBody>
          <a:bodyPr>
            <a:normAutofit fontScale="77500" lnSpcReduction="20000"/>
          </a:bodyPr>
          <a:lstStyle/>
          <a:p>
            <a:pPr marL="2779713" marR="0" lvl="0" indent="-184150" algn="just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LEADER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 okresie wdrażania PROW na lata 2014-2020 jest definiowany jako rozwój lokalny kierowany przez społeczność (RLKS), który może być realizowany</a:t>
            </a:r>
            <a:r>
              <a:rPr kumimoji="0" lang="pl-PL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 obszarach wiejskich, przez które (odmiennie niż jest to określone we wspólnych definicjach dla niniejszego programu) rozumieć należy obszar całego kraju, z wyłączeniem obszaru miast o liczbie mieszkańców większej niż 20 000.</a:t>
            </a:r>
          </a:p>
          <a:p>
            <a:pPr marL="2873375" marR="0" lvl="0" algn="just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LEADER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jest to inicjatywa oddolna wdrażana przez Lokalne Grupy Działania (LGD), które opracowują i realizują tzw. lokalne strategie rozwoju (LSR), tj. tworzone oddolnie w partnerstwie trzech sektorów dokumenty strategiczne.</a:t>
            </a:r>
          </a:p>
          <a:p>
            <a:pPr marR="0" lvl="0" algn="just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Jedna LSR może być realizowana na obszarze zamieszkanym przez minimum 30 000 mieszkańców z obszarów wiejskich i maksimum 150 000 mieszkańców oraz obejmować obszar przynajmniej 2 gmin, których obszary stanowią (bądź zawierają) obszary wiejskie.</a:t>
            </a:r>
          </a:p>
          <a:p>
            <a:pPr marL="228600" marR="0" lvl="0" indent="-228600" algn="just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 </a:t>
            </a:r>
            <a:r>
              <a:rPr lang="pl-P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akronim „Łącznik pomiędzy działaniami na rzecz rozwoju gospodarki wiejskiej.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9D43455F-92BA-8C08-1432-E99EE02CB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78" y="1158874"/>
            <a:ext cx="2426258" cy="238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46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287C75C-9DFD-E3EC-B1BE-4C20CC681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1C8AD36-833A-CB8F-550A-86BA92F6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20" y="228600"/>
            <a:ext cx="11376237" cy="89614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>
                <a:solidFill>
                  <a:schemeClr val="accent5">
                    <a:lumMod val="75000"/>
                  </a:schemeClr>
                </a:solidFill>
                <a:latin typeface="Caladea" panose="02040503050406030204" pitchFamily="18" charset="-18"/>
              </a:rPr>
              <a:t>Jakie korzyści z działalności LGD w perspektywie</a:t>
            </a:r>
            <a:br>
              <a:rPr lang="pl-PL" sz="3600" b="1" dirty="0">
                <a:solidFill>
                  <a:schemeClr val="accent5">
                    <a:lumMod val="75000"/>
                  </a:schemeClr>
                </a:solidFill>
                <a:latin typeface="Caladea" panose="02040503050406030204" pitchFamily="18" charset="-18"/>
              </a:rPr>
            </a:br>
            <a:r>
              <a:rPr lang="pl-PL" sz="3600" b="1" dirty="0">
                <a:solidFill>
                  <a:schemeClr val="accent5">
                    <a:lumMod val="75000"/>
                  </a:schemeClr>
                </a:solidFill>
                <a:latin typeface="Caladea" panose="02040503050406030204" pitchFamily="18" charset="-18"/>
              </a:rPr>
              <a:t>lat 2007-2024?</a:t>
            </a:r>
            <a:endParaRPr lang="pl-PL" dirty="0">
              <a:solidFill>
                <a:schemeClr val="accent5">
                  <a:lumMod val="75000"/>
                </a:schemeClr>
              </a:solidFill>
              <a:latin typeface="Caladea" panose="02040503050406030204" pitchFamily="18" charset="-18"/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9AD4370B-971A-82BA-7123-4D864CB7366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90809301"/>
              </p:ext>
            </p:extLst>
          </p:nvPr>
        </p:nvGraphicFramePr>
        <p:xfrm>
          <a:off x="623393" y="1371600"/>
          <a:ext cx="10801199" cy="3091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55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17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7410">
                  <a:extLst>
                    <a:ext uri="{9D8B030D-6E8A-4147-A177-3AD203B41FA5}">
                      <a16:colId xmlns:a16="http://schemas.microsoft.com/office/drawing/2014/main" xmlns="" val="1364036085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48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43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Sektor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NGO (stowarzyszenia,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fundacje, kościoły)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Mieszkańcy 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przedsiębiorcy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8255" indent="-82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  <a:latin typeface="+mj-lt"/>
                        </a:rPr>
                        <a:t>Gminy</a:t>
                      </a:r>
                    </a:p>
                    <a:p>
                      <a:pPr marL="8255" indent="-82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  <a:latin typeface="+mj-lt"/>
                        </a:rPr>
                        <a:t>i ich jednostki</a:t>
                      </a:r>
                    </a:p>
                    <a:p>
                      <a:pPr marL="8255" indent="-82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  <a:latin typeface="+mj-lt"/>
                        </a:rPr>
                        <a:t>organizacyjne</a:t>
                      </a:r>
                      <a:endParaRPr lang="pl-PL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8255" indent="-82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Powiaty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Liczba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wdrożonych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Operacji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20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20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atin typeface="Arial Black" panose="020B0A04020102020204" pitchFamily="34" charset="0"/>
                        </a:rPr>
                        <a:t>180</a:t>
                      </a:r>
                      <a:br>
                        <a:rPr lang="pl-PL" sz="2000" b="1" dirty="0">
                          <a:latin typeface="Arial Black" panose="020B0A04020102020204" pitchFamily="34" charset="0"/>
                        </a:rPr>
                      </a:br>
                      <a:r>
                        <a:rPr lang="pl-PL" sz="2000" b="1" dirty="0">
                          <a:latin typeface="Arial Black" panose="020B0A04020102020204" pitchFamily="34" charset="0"/>
                        </a:rPr>
                        <a:t>(114 + 66)</a:t>
                      </a:r>
                    </a:p>
                    <a:p>
                      <a:pPr algn="ctr"/>
                      <a:endParaRPr lang="pl-PL" sz="2000" b="1" dirty="0">
                        <a:latin typeface="Arial Black" panose="020B0A040201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br>
                        <a:rPr lang="pl-PL" sz="20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pl-PL" sz="20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1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RAZEM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atin typeface="Arial Black" panose="020B0A04020102020204" pitchFamily="34" charset="0"/>
                        </a:rPr>
                        <a:t>457</a:t>
                      </a:r>
                      <a:endParaRPr lang="pl-PL" sz="2000" b="1" dirty="0"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>
                        <a:latin typeface="+mj-lt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3" name="Symbol zastępczy zawartości 3">
            <a:extLst>
              <a:ext uri="{FF2B5EF4-FFF2-40B4-BE49-F238E27FC236}">
                <a16:creationId xmlns:a16="http://schemas.microsoft.com/office/drawing/2014/main" xmlns="" id="{B8D5A6B3-1D03-01CD-7630-10F72B2EB2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778074"/>
              </p:ext>
            </p:extLst>
          </p:nvPr>
        </p:nvGraphicFramePr>
        <p:xfrm>
          <a:off x="838200" y="4547937"/>
          <a:ext cx="10515600" cy="1944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4541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1D2EE0E-18D7-8EDA-011B-29BF28F56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D9A7D3B-EFBC-9010-AE36-46759D459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Cele w LSR 2023 - 2027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A8E46006-BC7A-8C11-A612-9C195867DD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49162"/>
              </p:ext>
            </p:extLst>
          </p:nvPr>
        </p:nvGraphicFramePr>
        <p:xfrm>
          <a:off x="838200" y="1538868"/>
          <a:ext cx="10515600" cy="4954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437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34177"/>
            <a:ext cx="10515600" cy="10147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Cel 1.    Poprawa jakości życia na obszarze LSR, zwiększenie włączenia społecznego oraz aktywizacja.</a:t>
            </a:r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66364"/>
              </p:ext>
            </p:extLst>
          </p:nvPr>
        </p:nvGraphicFramePr>
        <p:xfrm>
          <a:off x="598311" y="1456266"/>
          <a:ext cx="11300178" cy="5305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7709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9BBDCCC-3CC5-BC3D-3F47-13FE9648E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A591D26-FC25-A772-EECA-9C1271320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177"/>
            <a:ext cx="10515600" cy="10147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Cel 1.    Poprawa jakości życia na obszarze LSR, zwiększenie włączenia społecznego oraz aktywizacja.</a:t>
            </a:r>
            <a:endParaRPr lang="pl-PL" dirty="0"/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xmlns="" id="{C5C19CF4-F931-1150-0D80-25EE339DFE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988821"/>
              </p:ext>
            </p:extLst>
          </p:nvPr>
        </p:nvGraphicFramePr>
        <p:xfrm>
          <a:off x="598311" y="1456266"/>
          <a:ext cx="11300178" cy="5305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171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ADBE99B-561D-1DF1-DD41-4DEE13DE3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54A04B6-57D6-7200-F744-A282508C0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177"/>
            <a:ext cx="10515600" cy="10147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Cel 1.    Poprawa jakości życia na obszarze LSR, zwiększenie włączenia społecznego oraz aktywizacja.</a:t>
            </a:r>
            <a:endParaRPr lang="pl-PL" dirty="0"/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xmlns="" id="{54185AC1-DF36-9008-90F6-1A6F532E67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99155"/>
              </p:ext>
            </p:extLst>
          </p:nvPr>
        </p:nvGraphicFramePr>
        <p:xfrm>
          <a:off x="345688" y="1456266"/>
          <a:ext cx="11552801" cy="5305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9378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210701"/>
              </p:ext>
            </p:extLst>
          </p:nvPr>
        </p:nvGraphicFramePr>
        <p:xfrm>
          <a:off x="838200" y="1825624"/>
          <a:ext cx="10515600" cy="411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b="1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Cel 2.     Zwiększenie dostępności do produktów i usług oraz spędzania wolnego czasu i gospodarki doświadczeń na obszarze LSR</a:t>
            </a:r>
          </a:p>
        </p:txBody>
      </p:sp>
    </p:spTree>
    <p:extLst>
      <p:ext uri="{BB962C8B-B14F-4D97-AF65-F5344CB8AC3E}">
        <p14:creationId xmlns:p14="http://schemas.microsoft.com/office/powerpoint/2010/main" val="4103544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3FA8C38-07B6-8B98-D3F5-EE1B98A01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1207E9D3-AFC8-678C-A0F2-0A451425A5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561005"/>
              </p:ext>
            </p:extLst>
          </p:nvPr>
        </p:nvGraphicFramePr>
        <p:xfrm>
          <a:off x="838200" y="1825624"/>
          <a:ext cx="10515600" cy="4780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0870772-5995-989C-02C1-EF245C81A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b="1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Cel 2.     Zwiększenie dostępności do produktów i usług oraz spędzania wolnego czasu i gospodarki doświadczeń na obszarze LSR</a:t>
            </a:r>
          </a:p>
        </p:txBody>
      </p:sp>
    </p:spTree>
    <p:extLst>
      <p:ext uri="{BB962C8B-B14F-4D97-AF65-F5344CB8AC3E}">
        <p14:creationId xmlns:p14="http://schemas.microsoft.com/office/powerpoint/2010/main" val="2707942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04F7511-C36C-0CD4-02DF-681417159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D8E293-F1C5-3EC7-DC91-6C8B6CDDA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20" y="228600"/>
            <a:ext cx="11376237" cy="89614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>
                <a:solidFill>
                  <a:schemeClr val="accent5">
                    <a:lumMod val="75000"/>
                  </a:schemeClr>
                </a:solidFill>
                <a:latin typeface="Caladea" panose="02040503050406030204" pitchFamily="18" charset="-18"/>
              </a:rPr>
              <a:t>LICZBA CZŁONKÓW LGD</a:t>
            </a:r>
            <a:br>
              <a:rPr lang="pl-PL" sz="3600" b="1" dirty="0">
                <a:solidFill>
                  <a:schemeClr val="accent5">
                    <a:lumMod val="75000"/>
                  </a:schemeClr>
                </a:solidFill>
                <a:latin typeface="Caladea" panose="02040503050406030204" pitchFamily="18" charset="-18"/>
              </a:rPr>
            </a:br>
            <a:r>
              <a:rPr lang="pl-PL" sz="3600" b="1" dirty="0">
                <a:solidFill>
                  <a:schemeClr val="accent5">
                    <a:lumMod val="75000"/>
                  </a:schemeClr>
                </a:solidFill>
                <a:latin typeface="Caladea" panose="02040503050406030204" pitchFamily="18" charset="-18"/>
              </a:rPr>
              <a:t>W PODZIALE NA GMINY</a:t>
            </a:r>
            <a:endParaRPr lang="pl-PL" dirty="0">
              <a:solidFill>
                <a:schemeClr val="accent5">
                  <a:lumMod val="75000"/>
                </a:schemeClr>
              </a:solidFill>
              <a:latin typeface="Caladea" panose="02040503050406030204" pitchFamily="18" charset="-18"/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CCA94258-4EB6-17F3-E86F-6F72F8CBCFD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69063347"/>
              </p:ext>
            </p:extLst>
          </p:nvPr>
        </p:nvGraphicFramePr>
        <p:xfrm>
          <a:off x="623393" y="1804737"/>
          <a:ext cx="10801199" cy="34530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28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799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542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542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3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Nazwa obszaru LGD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OSOBY FIZYCZNE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8255" indent="-82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  <a:latin typeface="+mj-lt"/>
                        </a:rPr>
                        <a:t>PODMIOTY PRAWNE</a:t>
                      </a:r>
                    </a:p>
                    <a:p>
                      <a:pPr marL="8255" indent="-82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8255" indent="-82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RAZEM</a:t>
                      </a:r>
                    </a:p>
                    <a:p>
                      <a:pPr marL="8255" indent="-82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3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Gmina Serock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+mj-lt"/>
                        </a:rPr>
                        <a:t>23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3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Gmina Wieliszew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+mj-lt"/>
                        </a:rPr>
                        <a:t>14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+mj-lt"/>
                        </a:rPr>
                        <a:t>13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3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Gmina Jabłonna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+mj-lt"/>
                        </a:rPr>
                        <a:t>18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3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Gmina Nieporęt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+mj-lt"/>
                        </a:rPr>
                        <a:t>11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3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RAZEM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+mj-lt"/>
                        </a:rPr>
                        <a:t>66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+mj-lt"/>
                        </a:rPr>
                        <a:t>65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325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C3BB85A-BD8C-D354-E9C5-3803FA0EE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184B7BE-9DE5-9D90-A3AA-6D7544AE4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723"/>
            <a:ext cx="10515600" cy="1193179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Najważniejsze wydarzenia planowane </a:t>
            </a:r>
            <a:br>
              <a:rPr lang="pl-PL" sz="3200" b="1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</a:br>
            <a:r>
              <a:rPr lang="pl-PL" sz="3200" b="1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w 2026 roku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49C016A4-BB84-24EE-8C4D-F1D50A8EDE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524054"/>
              </p:ext>
            </p:extLst>
          </p:nvPr>
        </p:nvGraphicFramePr>
        <p:xfrm>
          <a:off x="637477" y="1393902"/>
          <a:ext cx="10915185" cy="526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5400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DEDED"/>
            </a:gs>
            <a:gs pos="55000">
              <a:srgbClr val="BDD7EE"/>
            </a:gs>
            <a:gs pos="100000">
              <a:schemeClr val="bg1">
                <a:lumMod val="8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ymbol zastępczy zawartości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1135961"/>
              </p:ext>
            </p:extLst>
          </p:nvPr>
        </p:nvGraphicFramePr>
        <p:xfrm>
          <a:off x="1199456" y="1052736"/>
          <a:ext cx="9577064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1083732" y="1185332"/>
            <a:ext cx="1037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/>
              <a:t>Dziękujemy za uwagę</a:t>
            </a:r>
            <a:r>
              <a:rPr lang="pl-PL" dirty="0"/>
              <a:t>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351" y="2993555"/>
            <a:ext cx="4893382" cy="229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4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096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Akronim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xmlns="" id="{1E223667-378A-E8C3-50CA-6BA57A8C7307}"/>
              </a:ext>
            </a:extLst>
          </p:cNvPr>
          <p:cNvGrpSpPr/>
          <p:nvPr/>
        </p:nvGrpSpPr>
        <p:grpSpPr>
          <a:xfrm>
            <a:off x="659056" y="1566044"/>
            <a:ext cx="10940716" cy="634152"/>
            <a:chOff x="0" y="1245724"/>
            <a:chExt cx="10940716" cy="181134"/>
          </a:xfrm>
        </p:grpSpPr>
        <p:sp>
          <p:nvSpPr>
            <p:cNvPr id="5" name="Prostokąt: zaokrąglone rogi 4">
              <a:extLst>
                <a:ext uri="{FF2B5EF4-FFF2-40B4-BE49-F238E27FC236}">
                  <a16:creationId xmlns:a16="http://schemas.microsoft.com/office/drawing/2014/main" xmlns="" id="{DE4F3310-1FD1-3E99-68B5-EA3AC6D62A0C}"/>
                </a:ext>
              </a:extLst>
            </p:cNvPr>
            <p:cNvSpPr/>
            <p:nvPr/>
          </p:nvSpPr>
          <p:spPr>
            <a:xfrm>
              <a:off x="0" y="1245724"/>
              <a:ext cx="10940716" cy="18113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ostokąt: zaokrąglone rogi 4">
              <a:extLst>
                <a:ext uri="{FF2B5EF4-FFF2-40B4-BE49-F238E27FC236}">
                  <a16:creationId xmlns:a16="http://schemas.microsoft.com/office/drawing/2014/main" xmlns="" id="{295C36EE-4544-3DF4-6B97-ABD90B9650A0}"/>
                </a:ext>
              </a:extLst>
            </p:cNvPr>
            <p:cNvSpPr txBox="1"/>
            <p:nvPr/>
          </p:nvSpPr>
          <p:spPr>
            <a:xfrm>
              <a:off x="8842" y="1254566"/>
              <a:ext cx="10923032" cy="163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kern="1200" dirty="0"/>
                <a:t>• </a:t>
              </a:r>
              <a:r>
                <a:rPr lang="pl-PL" sz="2400" kern="1200" dirty="0">
                  <a:solidFill>
                    <a:srgbClr val="FF0000"/>
                  </a:solidFill>
                </a:rPr>
                <a:t>L </a:t>
              </a:r>
              <a:r>
                <a:rPr lang="pl-PL" sz="2400" kern="1200" dirty="0"/>
                <a:t>– </a:t>
              </a:r>
              <a:r>
                <a:rPr lang="pl-PL" sz="2400" kern="1200" dirty="0" err="1"/>
                <a:t>leasion</a:t>
              </a:r>
              <a:endParaRPr lang="pl-PL" sz="2400" kern="1200" dirty="0"/>
            </a:p>
          </p:txBody>
        </p:sp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xmlns="" id="{C9C2E326-9EE7-7277-93DC-8A884F271E9B}"/>
              </a:ext>
            </a:extLst>
          </p:cNvPr>
          <p:cNvGrpSpPr/>
          <p:nvPr/>
        </p:nvGrpSpPr>
        <p:grpSpPr>
          <a:xfrm>
            <a:off x="646740" y="2313087"/>
            <a:ext cx="10940716" cy="578520"/>
            <a:chOff x="0" y="1555048"/>
            <a:chExt cx="10940716" cy="158446"/>
          </a:xfrm>
        </p:grpSpPr>
        <p:sp>
          <p:nvSpPr>
            <p:cNvPr id="8" name="Prostokąt: zaokrąglone rogi 7">
              <a:extLst>
                <a:ext uri="{FF2B5EF4-FFF2-40B4-BE49-F238E27FC236}">
                  <a16:creationId xmlns:a16="http://schemas.microsoft.com/office/drawing/2014/main" xmlns="" id="{E4861599-3C3F-E036-62FA-CA87C1CA4427}"/>
                </a:ext>
              </a:extLst>
            </p:cNvPr>
            <p:cNvSpPr/>
            <p:nvPr/>
          </p:nvSpPr>
          <p:spPr>
            <a:xfrm>
              <a:off x="0" y="1555048"/>
              <a:ext cx="10940716" cy="15844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rostokąt: zaokrąglone rogi 4">
              <a:extLst>
                <a:ext uri="{FF2B5EF4-FFF2-40B4-BE49-F238E27FC236}">
                  <a16:creationId xmlns:a16="http://schemas.microsoft.com/office/drawing/2014/main" xmlns="" id="{C78DC1A7-FEFF-3A39-26AD-A6145AA7E2AB}"/>
                </a:ext>
              </a:extLst>
            </p:cNvPr>
            <p:cNvSpPr txBox="1"/>
            <p:nvPr/>
          </p:nvSpPr>
          <p:spPr>
            <a:xfrm>
              <a:off x="7735" y="1562783"/>
              <a:ext cx="10925246" cy="142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kern="1200" dirty="0"/>
                <a:t>• </a:t>
              </a:r>
              <a:r>
                <a:rPr lang="pl-PL" sz="2400" kern="1200" dirty="0">
                  <a:solidFill>
                    <a:srgbClr val="FF0000"/>
                  </a:solidFill>
                </a:rPr>
                <a:t>E </a:t>
              </a:r>
              <a:r>
                <a:rPr lang="pl-PL" sz="2400" kern="1200" dirty="0"/>
                <a:t>– </a:t>
              </a:r>
              <a:r>
                <a:rPr lang="pl-PL" sz="2400" kern="1200" dirty="0" err="1"/>
                <a:t>entre</a:t>
              </a:r>
              <a:endParaRPr lang="pl-PL" sz="2400" kern="1200" dirty="0"/>
            </a:p>
          </p:txBody>
        </p:sp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xmlns="" id="{60CECBD8-44D1-5FEB-BC72-3FD9BA4F0C69}"/>
              </a:ext>
            </a:extLst>
          </p:cNvPr>
          <p:cNvGrpSpPr/>
          <p:nvPr/>
        </p:nvGrpSpPr>
        <p:grpSpPr>
          <a:xfrm>
            <a:off x="659056" y="5227518"/>
            <a:ext cx="10940716" cy="578519"/>
            <a:chOff x="0" y="2237698"/>
            <a:chExt cx="10940716" cy="285816"/>
          </a:xfrm>
        </p:grpSpPr>
        <p:sp>
          <p:nvSpPr>
            <p:cNvPr id="20" name="Prostokąt: zaokrąglone rogi 19">
              <a:extLst>
                <a:ext uri="{FF2B5EF4-FFF2-40B4-BE49-F238E27FC236}">
                  <a16:creationId xmlns:a16="http://schemas.microsoft.com/office/drawing/2014/main" xmlns="" id="{45081465-4A47-5676-16A2-79C66FF008CB}"/>
                </a:ext>
              </a:extLst>
            </p:cNvPr>
            <p:cNvSpPr/>
            <p:nvPr/>
          </p:nvSpPr>
          <p:spPr>
            <a:xfrm>
              <a:off x="0" y="2237698"/>
              <a:ext cx="10940716" cy="2858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rostokąt: zaokrąglone rogi 4">
              <a:extLst>
                <a:ext uri="{FF2B5EF4-FFF2-40B4-BE49-F238E27FC236}">
                  <a16:creationId xmlns:a16="http://schemas.microsoft.com/office/drawing/2014/main" xmlns="" id="{F3AD6049-502B-D285-2043-041379D3B47E}"/>
                </a:ext>
              </a:extLst>
            </p:cNvPr>
            <p:cNvSpPr txBox="1"/>
            <p:nvPr/>
          </p:nvSpPr>
          <p:spPr>
            <a:xfrm>
              <a:off x="13952" y="2251650"/>
              <a:ext cx="10912812" cy="257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kern="1200" dirty="0"/>
                <a:t>• </a:t>
              </a:r>
              <a:r>
                <a:rPr lang="pl-PL" sz="2400" kern="1200" dirty="0">
                  <a:solidFill>
                    <a:srgbClr val="FF0000"/>
                  </a:solidFill>
                </a:rPr>
                <a:t>R </a:t>
              </a:r>
              <a:r>
                <a:rPr lang="pl-PL" sz="2400" kern="1200" dirty="0"/>
                <a:t>– </a:t>
              </a:r>
              <a:r>
                <a:rPr lang="pl-PL" sz="2400" kern="1200" dirty="0" err="1"/>
                <a:t>rural</a:t>
              </a:r>
              <a:endParaRPr lang="pl-PL" sz="2400" kern="1200" dirty="0"/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xmlns="" id="{01BF5CD5-CEAF-BB02-4F7E-E6EBE913440F}"/>
              </a:ext>
            </a:extLst>
          </p:cNvPr>
          <p:cNvGrpSpPr/>
          <p:nvPr/>
        </p:nvGrpSpPr>
        <p:grpSpPr>
          <a:xfrm>
            <a:off x="646740" y="4444870"/>
            <a:ext cx="10940716" cy="678089"/>
            <a:chOff x="0" y="2240914"/>
            <a:chExt cx="10940716" cy="432189"/>
          </a:xfrm>
        </p:grpSpPr>
        <p:sp>
          <p:nvSpPr>
            <p:cNvPr id="23" name="Prostokąt: zaokrąglone rogi 22">
              <a:extLst>
                <a:ext uri="{FF2B5EF4-FFF2-40B4-BE49-F238E27FC236}">
                  <a16:creationId xmlns:a16="http://schemas.microsoft.com/office/drawing/2014/main" xmlns="" id="{70192331-198B-A40D-48D9-475C8DDC6F19}"/>
                </a:ext>
              </a:extLst>
            </p:cNvPr>
            <p:cNvSpPr/>
            <p:nvPr/>
          </p:nvSpPr>
          <p:spPr>
            <a:xfrm>
              <a:off x="0" y="2240914"/>
              <a:ext cx="10940716" cy="43218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Prostokąt: zaokrąglone rogi 4">
              <a:extLst>
                <a:ext uri="{FF2B5EF4-FFF2-40B4-BE49-F238E27FC236}">
                  <a16:creationId xmlns:a16="http://schemas.microsoft.com/office/drawing/2014/main" xmlns="" id="{BFA6D6F5-29C1-53FA-64C3-6289833540AC}"/>
                </a:ext>
              </a:extLst>
            </p:cNvPr>
            <p:cNvSpPr txBox="1"/>
            <p:nvPr/>
          </p:nvSpPr>
          <p:spPr>
            <a:xfrm>
              <a:off x="21098" y="2262012"/>
              <a:ext cx="10898520" cy="389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kern="1200" dirty="0"/>
                <a:t>• </a:t>
              </a:r>
              <a:r>
                <a:rPr lang="pl-PL" sz="2400" kern="1200" dirty="0">
                  <a:solidFill>
                    <a:srgbClr val="FF0000"/>
                  </a:solidFill>
                </a:rPr>
                <a:t>E</a:t>
              </a:r>
              <a:r>
                <a:rPr lang="pl-PL" sz="2400" kern="1200" dirty="0"/>
                <a:t> – d. el. ekonomie</a:t>
              </a:r>
            </a:p>
          </p:txBody>
        </p:sp>
      </p:grpSp>
      <p:grpSp>
        <p:nvGrpSpPr>
          <p:cNvPr id="27" name="Grupa 26">
            <a:extLst>
              <a:ext uri="{FF2B5EF4-FFF2-40B4-BE49-F238E27FC236}">
                <a16:creationId xmlns:a16="http://schemas.microsoft.com/office/drawing/2014/main" xmlns="" id="{64DBC703-BD49-50D0-591B-8EBD1352A9F8}"/>
              </a:ext>
            </a:extLst>
          </p:cNvPr>
          <p:cNvGrpSpPr/>
          <p:nvPr/>
        </p:nvGrpSpPr>
        <p:grpSpPr>
          <a:xfrm>
            <a:off x="646740" y="3683116"/>
            <a:ext cx="10940716" cy="648334"/>
            <a:chOff x="0" y="2156015"/>
            <a:chExt cx="10940716" cy="532315"/>
          </a:xfrm>
        </p:grpSpPr>
        <p:sp>
          <p:nvSpPr>
            <p:cNvPr id="28" name="Prostokąt: zaokrąglone rogi 27">
              <a:extLst>
                <a:ext uri="{FF2B5EF4-FFF2-40B4-BE49-F238E27FC236}">
                  <a16:creationId xmlns:a16="http://schemas.microsoft.com/office/drawing/2014/main" xmlns="" id="{9087A4E1-E282-9CBE-910B-50E76C482911}"/>
                </a:ext>
              </a:extLst>
            </p:cNvPr>
            <p:cNvSpPr/>
            <p:nvPr/>
          </p:nvSpPr>
          <p:spPr>
            <a:xfrm>
              <a:off x="0" y="2156015"/>
              <a:ext cx="10940716" cy="53231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Prostokąt: zaokrąglone rogi 4">
              <a:extLst>
                <a:ext uri="{FF2B5EF4-FFF2-40B4-BE49-F238E27FC236}">
                  <a16:creationId xmlns:a16="http://schemas.microsoft.com/office/drawing/2014/main" xmlns="" id="{6D3F1554-69AA-A59B-88AE-BCF3C8E18053}"/>
                </a:ext>
              </a:extLst>
            </p:cNvPr>
            <p:cNvSpPr txBox="1"/>
            <p:nvPr/>
          </p:nvSpPr>
          <p:spPr>
            <a:xfrm>
              <a:off x="25985" y="2182000"/>
              <a:ext cx="10888746" cy="480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kern="1200" dirty="0"/>
                <a:t>• </a:t>
              </a:r>
              <a:r>
                <a:rPr lang="pl-PL" sz="2400" kern="1200" dirty="0">
                  <a:solidFill>
                    <a:srgbClr val="FF0000"/>
                  </a:solidFill>
                </a:rPr>
                <a:t>D </a:t>
              </a:r>
              <a:r>
                <a:rPr lang="pl-PL" sz="2400" kern="1200" dirty="0"/>
                <a:t>– de </a:t>
              </a:r>
              <a:r>
                <a:rPr lang="pl-PL" sz="2400" kern="1200" dirty="0" err="1"/>
                <a:t>derelopment</a:t>
              </a:r>
              <a:endParaRPr lang="pl-PL" sz="2400" kern="1200" dirty="0"/>
            </a:p>
          </p:txBody>
        </p:sp>
      </p:grpSp>
      <p:grpSp>
        <p:nvGrpSpPr>
          <p:cNvPr id="39" name="Grupa 38">
            <a:extLst>
              <a:ext uri="{FF2B5EF4-FFF2-40B4-BE49-F238E27FC236}">
                <a16:creationId xmlns:a16="http://schemas.microsoft.com/office/drawing/2014/main" xmlns="" id="{2C6F43B8-E0AF-4CD7-4033-05EC21E7A897}"/>
              </a:ext>
            </a:extLst>
          </p:cNvPr>
          <p:cNvGrpSpPr/>
          <p:nvPr/>
        </p:nvGrpSpPr>
        <p:grpSpPr>
          <a:xfrm>
            <a:off x="625642" y="2998102"/>
            <a:ext cx="10940716" cy="578519"/>
            <a:chOff x="0" y="0"/>
            <a:chExt cx="10940716" cy="1216800"/>
          </a:xfrm>
        </p:grpSpPr>
        <p:sp>
          <p:nvSpPr>
            <p:cNvPr id="40" name="Prostokąt: zaokrąglone rogi 39">
              <a:extLst>
                <a:ext uri="{FF2B5EF4-FFF2-40B4-BE49-F238E27FC236}">
                  <a16:creationId xmlns:a16="http://schemas.microsoft.com/office/drawing/2014/main" xmlns="" id="{BCD322BB-7D36-F2E7-F00C-6AFA0A9DA810}"/>
                </a:ext>
              </a:extLst>
            </p:cNvPr>
            <p:cNvSpPr/>
            <p:nvPr/>
          </p:nvSpPr>
          <p:spPr>
            <a:xfrm>
              <a:off x="0" y="0"/>
              <a:ext cx="10940716" cy="1216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Prostokąt: zaokrąglone rogi 4">
              <a:extLst>
                <a:ext uri="{FF2B5EF4-FFF2-40B4-BE49-F238E27FC236}">
                  <a16:creationId xmlns:a16="http://schemas.microsoft.com/office/drawing/2014/main" xmlns="" id="{71CE37BE-C038-CA55-4B02-084C51BEB75B}"/>
                </a:ext>
              </a:extLst>
            </p:cNvPr>
            <p:cNvSpPr txBox="1"/>
            <p:nvPr/>
          </p:nvSpPr>
          <p:spPr>
            <a:xfrm>
              <a:off x="59399" y="59399"/>
              <a:ext cx="10821918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kern="1200" dirty="0"/>
                <a:t>• </a:t>
              </a:r>
              <a:r>
                <a:rPr lang="pl-PL" sz="2400" kern="1200" dirty="0">
                  <a:solidFill>
                    <a:srgbClr val="FF0000"/>
                  </a:solidFill>
                </a:rPr>
                <a:t>A </a:t>
              </a:r>
              <a:r>
                <a:rPr lang="pl-PL" sz="2400" kern="1200" dirty="0"/>
                <a:t>– </a:t>
              </a:r>
              <a:r>
                <a:rPr lang="pl-PL" sz="2400" kern="1200" dirty="0" err="1"/>
                <a:t>aktions</a:t>
              </a:r>
              <a:endParaRPr lang="pl-PL" sz="2400" kern="1200" dirty="0"/>
            </a:p>
          </p:txBody>
        </p:sp>
      </p:grpSp>
      <p:sp>
        <p:nvSpPr>
          <p:cNvPr id="43" name="Symbol zastępczy zawartości 42">
            <a:extLst>
              <a:ext uri="{FF2B5EF4-FFF2-40B4-BE49-F238E27FC236}">
                <a16:creationId xmlns:a16="http://schemas.microsoft.com/office/drawing/2014/main" xmlns="" id="{EAECC7C5-C713-4FA4-3E81-1EB4F64EA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56" y="6019027"/>
            <a:ext cx="11000115" cy="683078"/>
          </a:xfrm>
        </p:spPr>
        <p:txBody>
          <a:bodyPr>
            <a:normAutofit fontScale="92500"/>
          </a:bodyPr>
          <a:lstStyle/>
          <a:p>
            <a:r>
              <a:rPr lang="pl-PL" dirty="0"/>
              <a:t>Po Polsku: „Łącznik między działaniami na rzecz rozwoju gospodarki wiejskiej”. </a:t>
            </a:r>
          </a:p>
        </p:txBody>
      </p:sp>
    </p:spTree>
    <p:extLst>
      <p:ext uri="{BB962C8B-B14F-4D97-AF65-F5344CB8AC3E}">
        <p14:creationId xmlns:p14="http://schemas.microsoft.com/office/powerpoint/2010/main" val="97802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12C944B-3B9A-392C-759F-9D135D043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25471BD-28DA-0292-21B0-B23A63C22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Cechy podejścia LEADER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A49B939E-D746-DF34-C639-E898AD2A840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8149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86F6337-D22C-3CF4-1565-0282D8135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700" y="365125"/>
            <a:ext cx="4737100" cy="593407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CD2287-ECBA-E924-9B97-3B395D208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9700"/>
            <a:ext cx="5676900" cy="6591300"/>
          </a:xfrm>
        </p:spPr>
        <p:txBody>
          <a:bodyPr>
            <a:normAutofit fontScale="70000" lnSpcReduction="20000"/>
          </a:bodyPr>
          <a:lstStyle/>
          <a:p>
            <a:pPr algn="ctr"/>
            <a:endParaRPr lang="pl-PL" altLang="pl-PL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altLang="pl-PL" b="1" dirty="0">
                <a:solidFill>
                  <a:prstClr val="black"/>
                </a:solidFill>
                <a:latin typeface="Arial" panose="020B0604020202020204" pitchFamily="34" charset="0"/>
              </a:rPr>
              <a:t>Inicjatywa LEADER</a:t>
            </a:r>
          </a:p>
          <a:p>
            <a:pPr marL="0" indent="0" algn="ctr">
              <a:buNone/>
            </a:pPr>
            <a:r>
              <a:rPr lang="pl-PL" altLang="pl-PL" b="1" dirty="0">
                <a:solidFill>
                  <a:prstClr val="black"/>
                </a:solidFill>
                <a:latin typeface="Arial" panose="020B0604020202020204" pitchFamily="34" charset="0"/>
              </a:rPr>
              <a:t>w ramach </a:t>
            </a:r>
          </a:p>
          <a:p>
            <a:pPr marL="0" indent="0" algn="ctr">
              <a:buNone/>
            </a:pPr>
            <a:r>
              <a:rPr lang="pl-PL" altLang="pl-PL" b="1" dirty="0">
                <a:solidFill>
                  <a:prstClr val="black"/>
                </a:solidFill>
                <a:latin typeface="Arial" panose="020B0604020202020204" pitchFamily="34" charset="0"/>
              </a:rPr>
              <a:t>PROGRAMU ROZWOJU </a:t>
            </a:r>
          </a:p>
          <a:p>
            <a:pPr marL="0" indent="0" algn="ctr">
              <a:buNone/>
            </a:pPr>
            <a:r>
              <a:rPr lang="pl-PL" altLang="pl-PL" b="1" dirty="0">
                <a:solidFill>
                  <a:prstClr val="black"/>
                </a:solidFill>
                <a:latin typeface="Arial" panose="020B0604020202020204" pitchFamily="34" charset="0"/>
              </a:rPr>
              <a:t>OBSZARÓW WIEJSKICH  </a:t>
            </a:r>
            <a:br>
              <a:rPr lang="pl-PL" altLang="pl-PL" b="1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pl-PL" altLang="pl-PL" b="1" dirty="0">
                <a:solidFill>
                  <a:prstClr val="black"/>
                </a:solidFill>
                <a:latin typeface="Arial" panose="020B0604020202020204" pitchFamily="34" charset="0"/>
              </a:rPr>
              <a:t>na lata 2014-2020 </a:t>
            </a:r>
          </a:p>
          <a:p>
            <a:pPr algn="ctr"/>
            <a:endParaRPr lang="pl-PL" altLang="pl-PL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altLang="pl-PL" sz="3200" b="1" dirty="0">
                <a:solidFill>
                  <a:prstClr val="black"/>
                </a:solidFill>
                <a:latin typeface="Arial" panose="020B0604020202020204" pitchFamily="34" charset="0"/>
              </a:rPr>
              <a:t>29 Lokalnych Grup Działania (LGD)</a:t>
            </a:r>
          </a:p>
          <a:p>
            <a:pPr algn="ctr">
              <a:lnSpc>
                <a:spcPct val="150000"/>
              </a:lnSpc>
            </a:pPr>
            <a:r>
              <a:rPr lang="pl-PL" altLang="pl-PL" sz="2800" b="1" dirty="0">
                <a:solidFill>
                  <a:prstClr val="black"/>
                </a:solidFill>
                <a:latin typeface="Arial" panose="020B0604020202020204" pitchFamily="34" charset="0"/>
              </a:rPr>
              <a:t> obejmuje 251 gmin z województwa mazowieckiego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altLang="pl-PL" sz="2800" b="1" dirty="0">
                <a:solidFill>
                  <a:prstClr val="black"/>
                </a:solidFill>
                <a:latin typeface="Arial" panose="020B0604020202020204" pitchFamily="34" charset="0"/>
              </a:rPr>
              <a:t>oraz 1 z województwa warmińsko-mazurskiego </a:t>
            </a:r>
          </a:p>
          <a:p>
            <a:pPr algn="ctr">
              <a:lnSpc>
                <a:spcPct val="150000"/>
              </a:lnSpc>
            </a:pPr>
            <a:endParaRPr lang="pl-PL" altLang="pl-PL" sz="18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altLang="pl-PL" sz="2800" b="1" dirty="0">
                <a:solidFill>
                  <a:prstClr val="black"/>
                </a:solidFill>
                <a:latin typeface="Arial" panose="020B0604020202020204" pitchFamily="34" charset="0"/>
              </a:rPr>
              <a:t>29 mazowieckich gmin realizuje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altLang="pl-PL" sz="2800" b="1" dirty="0">
                <a:solidFill>
                  <a:prstClr val="black"/>
                </a:solidFill>
                <a:latin typeface="Arial" panose="020B0604020202020204" pitchFamily="34" charset="0"/>
              </a:rPr>
              <a:t>LSR w innych województwach</a:t>
            </a:r>
            <a:endParaRPr lang="pl-PL" altLang="pl-PL" sz="2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2446337-F776-3494-EB80-86A470B5B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662" y="0"/>
            <a:ext cx="5906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2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3090CC8-96C6-309E-F502-27531A990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58170B7-4EC4-785F-893C-8F9823E9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365126"/>
            <a:ext cx="10509738" cy="736844"/>
          </a:xfrm>
        </p:spPr>
        <p:txBody>
          <a:bodyPr>
            <a:normAutofit/>
          </a:bodyPr>
          <a:lstStyle/>
          <a:p>
            <a:r>
              <a:rPr lang="pl-PL" sz="4000" kern="100" dirty="0">
                <a:solidFill>
                  <a:schemeClr val="accent5">
                    <a:lumMod val="75000"/>
                  </a:schemeClr>
                </a:solidFill>
                <a:effectLst/>
                <a:latin typeface="Nyala" panose="02000504070300020003" pitchFamily="2" charset="0"/>
                <a:ea typeface="Calibri" panose="020F0502020204030204" pitchFamily="34" charset="0"/>
                <a:cs typeface="Calibri" panose="020F0502020204030204" pitchFamily="34" charset="0"/>
              </a:rPr>
              <a:t>Mapa obszaru LGD Zalew Zegrzyński </a:t>
            </a:r>
            <a:endParaRPr lang="pl-PL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2CB19F90-7E1D-E5A3-6BF3-FD2FBB899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09" y="1032638"/>
            <a:ext cx="8730732" cy="5719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861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5432" cy="1945922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Historia tworzenia i funkcjonowania partnerstwa trójsektorowego </a:t>
            </a:r>
            <a:br>
              <a:rPr lang="pl-PL" sz="4800" b="1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</a:br>
            <a:r>
              <a:rPr lang="pl-PL" sz="4800" b="1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na obszarze gmin Zalewu Zegrzyńskiego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623367"/>
              </p:ext>
            </p:extLst>
          </p:nvPr>
        </p:nvGraphicFramePr>
        <p:xfrm>
          <a:off x="838200" y="231104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215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15A96644-35EB-3998-4555-8366A438F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260088"/>
            <a:ext cx="11307336" cy="53971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600" dirty="0"/>
              <a:t>Przygotowana diagnoza obszaru LSR została wypracowana dzięki przeprowadzonym konsultacjom. Jej wyniki są kanwą dla sformułowania konkretnych celów i przedsięwzięć, które zostały skwantyfikowane w formie wskaźników rezultatów i produktów. Nakreślone założenia są odzwierciedleniem realnych potrzeb i oczekiwań lokalnej społeczności. Zastosowane metody włączenia lokalnej społeczności, w proces prac nad LSR umożliwiły skuteczne wykazanie najważniejszych potrzeb i problemów obszaru, co z kolei umożliwiło wykreowanie pożądanych kierunków rozwojowych LSR. </a:t>
            </a: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xmlns="" id="{41AD0C6E-5AFF-766F-7D53-F0D1C8996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Diagnoza obszaru LSR </a:t>
            </a:r>
          </a:p>
        </p:txBody>
      </p:sp>
    </p:spTree>
    <p:extLst>
      <p:ext uri="{BB962C8B-B14F-4D97-AF65-F5344CB8AC3E}">
        <p14:creationId xmlns:p14="http://schemas.microsoft.com/office/powerpoint/2010/main" val="2478742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00723"/>
            <a:ext cx="10515600" cy="1193179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Obszary problemowe, które w ostatnich latach okazały się kluczowe na obszarze LSR to w szczególności: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705034"/>
              </p:ext>
            </p:extLst>
          </p:nvPr>
        </p:nvGraphicFramePr>
        <p:xfrm>
          <a:off x="637477" y="1393902"/>
          <a:ext cx="10915185" cy="526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798064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4235</TotalTime>
  <Words>1981</Words>
  <Application>Microsoft Office PowerPoint</Application>
  <PresentationFormat>Panoramiczny</PresentationFormat>
  <Paragraphs>515</Paragraphs>
  <Slides>29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29</vt:i4>
      </vt:variant>
    </vt:vector>
  </HeadingPairs>
  <TitlesOfParts>
    <vt:vector size="41" baseType="lpstr">
      <vt:lpstr>Arial</vt:lpstr>
      <vt:lpstr>Arial Black</vt:lpstr>
      <vt:lpstr>Caladea</vt:lpstr>
      <vt:lpstr>Calibri</vt:lpstr>
      <vt:lpstr>Calibri Light</vt:lpstr>
      <vt:lpstr>Franklin Gothic Medium</vt:lpstr>
      <vt:lpstr>Nyala</vt:lpstr>
      <vt:lpstr>Symbol</vt:lpstr>
      <vt:lpstr>Times New Roman</vt:lpstr>
      <vt:lpstr>Wingdings</vt:lpstr>
      <vt:lpstr>Motyw pakietu Office</vt:lpstr>
      <vt:lpstr>Business Contrast 16x9</vt:lpstr>
      <vt:lpstr>„Spotkanie informacyjne”</vt:lpstr>
      <vt:lpstr>LEADER</vt:lpstr>
      <vt:lpstr>Akronim</vt:lpstr>
      <vt:lpstr>Cechy podejścia LEADER</vt:lpstr>
      <vt:lpstr>Prezentacja programu PowerPoint</vt:lpstr>
      <vt:lpstr>Mapa obszaru LGD Zalew Zegrzyński </vt:lpstr>
      <vt:lpstr>Historia tworzenia i funkcjonowania partnerstwa trójsektorowego  na obszarze gmin Zalewu Zegrzyńskiego</vt:lpstr>
      <vt:lpstr>Diagnoza obszaru LSR </vt:lpstr>
      <vt:lpstr>Obszary problemowe, które w ostatnich latach okazały się kluczowe na obszarze LSR to w szczególności: </vt:lpstr>
      <vt:lpstr>CELE LSR DLA PERSPEKTYWY 2014 - 2022</vt:lpstr>
      <vt:lpstr>CELE LSR DLA PERSPEKTYWY 2014 - 2022</vt:lpstr>
      <vt:lpstr>CELE LSR DLA PERSPEKTYWY 2014 - 2022</vt:lpstr>
      <vt:lpstr>CELE LSR DLA PERSPEKTYWY 2014 - 2022</vt:lpstr>
      <vt:lpstr>Dwufunuszowość LSR – LGD Zalew Zegrzyński</vt:lpstr>
      <vt:lpstr>Kwoty środków budżetu LSR  w poszczególnych okresach wpływające na tworzenie miejsc pracy</vt:lpstr>
      <vt:lpstr>Liczba złożonych wniosków  ze względu  na zakres wsparcia</vt:lpstr>
      <vt:lpstr>DANE SUMARYCZNE PRZEPROWADZONYCH NABORÓW</vt:lpstr>
      <vt:lpstr>LICZBA ZŁOŻONYCH WNIOSKÓW  W PODZIALE NA GMINY</vt:lpstr>
      <vt:lpstr>LICZBA UTWORZONYCH MIEJSC PRACY W PODZIALE NA GMINY</vt:lpstr>
      <vt:lpstr>Jakie korzyści z działalności LGD w perspektywie lat 2007-2024?</vt:lpstr>
      <vt:lpstr>Cele w LSR 2023 - 2027</vt:lpstr>
      <vt:lpstr>Cel 1.    Poprawa jakości życia na obszarze LSR, zwiększenie włączenia społecznego oraz aktywizacja.</vt:lpstr>
      <vt:lpstr>Cel 1.    Poprawa jakości życia na obszarze LSR, zwiększenie włączenia społecznego oraz aktywizacja.</vt:lpstr>
      <vt:lpstr>Cel 1.    Poprawa jakości życia na obszarze LSR, zwiększenie włączenia społecznego oraz aktywizacja.</vt:lpstr>
      <vt:lpstr>Cel 2.     Zwiększenie dostępności do produktów i usług oraz spędzania wolnego czasu i gospodarki doświadczeń na obszarze LSR</vt:lpstr>
      <vt:lpstr>Cel 2.     Zwiększenie dostępności do produktów i usług oraz spędzania wolnego czasu i gospodarki doświadczeń na obszarze LSR</vt:lpstr>
      <vt:lpstr>LICZBA CZŁONKÓW LGD W PODZIALE NA GMINY</vt:lpstr>
      <vt:lpstr>Najważniejsze wydarzenia planowane  w 2026 roku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„Podejmowanie i rozwijanie działalności gospodarczej na obszarze LGD Zalew Zegrzyński”</dc:title>
  <dc:creator>Biuro LGD</dc:creator>
  <cp:lastModifiedBy>Agnieszka Szyszko</cp:lastModifiedBy>
  <cp:revision>93</cp:revision>
  <dcterms:created xsi:type="dcterms:W3CDTF">2021-10-14T08:42:47Z</dcterms:created>
  <dcterms:modified xsi:type="dcterms:W3CDTF">2026-03-17T12:14:14Z</dcterms:modified>
</cp:coreProperties>
</file>